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804" y="16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BAF3-C7BC-45AA-943E-3BAF54FE3F2F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0E8A-AFD0-49D7-A8F1-CE2D178B8F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738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BAF3-C7BC-45AA-943E-3BAF54FE3F2F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0E8A-AFD0-49D7-A8F1-CE2D178B8F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947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BAF3-C7BC-45AA-943E-3BAF54FE3F2F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0E8A-AFD0-49D7-A8F1-CE2D178B8F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647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BAF3-C7BC-45AA-943E-3BAF54FE3F2F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0E8A-AFD0-49D7-A8F1-CE2D178B8F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5321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BAF3-C7BC-45AA-943E-3BAF54FE3F2F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0E8A-AFD0-49D7-A8F1-CE2D178B8F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864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BAF3-C7BC-45AA-943E-3BAF54FE3F2F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0E8A-AFD0-49D7-A8F1-CE2D178B8F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036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BAF3-C7BC-45AA-943E-3BAF54FE3F2F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0E8A-AFD0-49D7-A8F1-CE2D178B8F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3913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BAF3-C7BC-45AA-943E-3BAF54FE3F2F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0E8A-AFD0-49D7-A8F1-CE2D178B8F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252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BAF3-C7BC-45AA-943E-3BAF54FE3F2F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0E8A-AFD0-49D7-A8F1-CE2D178B8F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6466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BAF3-C7BC-45AA-943E-3BAF54FE3F2F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0E8A-AFD0-49D7-A8F1-CE2D178B8F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944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BAF3-C7BC-45AA-943E-3BAF54FE3F2F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0E8A-AFD0-49D7-A8F1-CE2D178B8F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896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5BAF3-C7BC-45AA-943E-3BAF54FE3F2F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10E8A-AFD0-49D7-A8F1-CE2D178B8F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9717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2536" y="-120679"/>
            <a:ext cx="11089232" cy="831692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79512" y="1052736"/>
            <a:ext cx="914501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FF0000"/>
                </a:solidFill>
                <a:latin typeface="Arial Black" panose="020B0A04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Н</a:t>
            </a:r>
            <a:r>
              <a:rPr lang="ru-RU" sz="1400" dirty="0" smtClean="0">
                <a:solidFill>
                  <a:srgbClr val="FF0000"/>
                </a:solidFill>
                <a:latin typeface="Arial Black" panose="020B0A04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есколько </a:t>
            </a:r>
            <a:r>
              <a:rPr lang="ru-RU" sz="1400" dirty="0">
                <a:solidFill>
                  <a:srgbClr val="FF0000"/>
                </a:solidFill>
                <a:latin typeface="Arial Black" panose="020B0A04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важных правил для родителей</a:t>
            </a:r>
          </a:p>
          <a:p>
            <a:r>
              <a:rPr lang="ru-RU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☺</a:t>
            </a:r>
          </a:p>
          <a:p>
            <a:r>
              <a:rPr lang="ru-RU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Рисовать лучше днюем, так как рисовать при вечернем освещении </a:t>
            </a:r>
            <a:r>
              <a:rPr lang="ru-RU" sz="1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нежелательно</a:t>
            </a:r>
            <a:r>
              <a:rPr lang="ru-RU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 Продолжительность не более 20-30 минут.</a:t>
            </a:r>
          </a:p>
          <a:p>
            <a:r>
              <a:rPr lang="ru-RU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☺</a:t>
            </a:r>
          </a:p>
          <a:p>
            <a:r>
              <a:rPr lang="ru-RU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Для  того  чтобы  дети  не  уставали,  не  успевали  соскучиться  и </a:t>
            </a:r>
            <a:r>
              <a:rPr lang="ru-RU" sz="1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утомиться</a:t>
            </a:r>
            <a:r>
              <a:rPr lang="ru-RU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ru-RU" sz="12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незатягивайте</a:t>
            </a:r>
            <a:r>
              <a:rPr lang="ru-RU" sz="1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время занятия, но никогда не обрывайте его, дайте </a:t>
            </a:r>
            <a:r>
              <a:rPr lang="ru-RU" sz="1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ребёнку </a:t>
            </a:r>
            <a:r>
              <a:rPr lang="ru-RU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возможность закончить начатое.</a:t>
            </a:r>
          </a:p>
          <a:p>
            <a:r>
              <a:rPr lang="ru-RU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☺</a:t>
            </a:r>
          </a:p>
          <a:p>
            <a:r>
              <a:rPr lang="ru-RU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Обязательно позаботьтесь об удобстве рабочего места. Выделите </a:t>
            </a:r>
            <a:r>
              <a:rPr lang="ru-RU" sz="1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ребёнку </a:t>
            </a:r>
            <a:r>
              <a:rPr lang="ru-RU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отдельный столик, застелите его клеёнкой, наденьте на малыша </a:t>
            </a:r>
            <a:r>
              <a:rPr lang="ru-RU" sz="1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фартук</a:t>
            </a:r>
            <a:r>
              <a:rPr lang="ru-RU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r>
              <a:rPr lang="ru-RU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☺</a:t>
            </a:r>
          </a:p>
          <a:p>
            <a:r>
              <a:rPr lang="ru-RU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Ребёнок  должен  иметь  максимальную  свободу  для  проявления </a:t>
            </a:r>
            <a:r>
              <a:rPr lang="ru-RU" sz="1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творчества</a:t>
            </a:r>
            <a:r>
              <a:rPr lang="ru-RU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 у ребёнка не должно быть недостатка в цветных карандашах, </a:t>
            </a:r>
            <a:r>
              <a:rPr lang="ru-RU" sz="1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фломастерах</a:t>
            </a:r>
            <a:r>
              <a:rPr lang="ru-RU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бумаге и других изобразительных средств.</a:t>
            </a:r>
          </a:p>
          <a:p>
            <a:r>
              <a:rPr lang="ru-RU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☺</a:t>
            </a:r>
          </a:p>
          <a:p>
            <a:r>
              <a:rPr lang="ru-RU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Для рисования лучше давать отдельные листы бумаги. Желательно, </a:t>
            </a:r>
            <a:r>
              <a:rPr lang="ru-RU" sz="1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чтобы </a:t>
            </a:r>
            <a:r>
              <a:rPr lang="ru-RU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она была не </a:t>
            </a:r>
            <a:r>
              <a:rPr lang="ru-RU" sz="1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глянцевой</a:t>
            </a:r>
            <a:r>
              <a:rPr lang="ru-RU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а пористой, </a:t>
            </a:r>
            <a:r>
              <a:rPr lang="ru-RU" sz="1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слегка шероховатой</a:t>
            </a:r>
            <a:r>
              <a:rPr lang="ru-RU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r>
              <a:rPr lang="ru-RU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☺</a:t>
            </a:r>
          </a:p>
          <a:p>
            <a:r>
              <a:rPr lang="ru-RU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Чтобы не случилось во время рисования, не ругайте ребёнка. И </a:t>
            </a:r>
            <a:r>
              <a:rPr lang="ru-RU" sz="1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вообще</a:t>
            </a:r>
            <a:r>
              <a:rPr lang="ru-RU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лучше не начинать рисование в плохом настроении, так можно </a:t>
            </a:r>
            <a:r>
              <a:rPr lang="ru-RU" sz="1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отбить </a:t>
            </a:r>
            <a:r>
              <a:rPr lang="ru-RU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у ребёнка желание творить.</a:t>
            </a:r>
          </a:p>
          <a:p>
            <a:r>
              <a:rPr lang="ru-RU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☺</a:t>
            </a:r>
          </a:p>
          <a:p>
            <a:r>
              <a:rPr lang="ru-RU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Если  ребёнок  нечаянно  разлил  краску  на  бумагу, </a:t>
            </a:r>
            <a:r>
              <a:rPr lang="ru-RU" sz="1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устройте </a:t>
            </a:r>
            <a:r>
              <a:rPr lang="ru-RU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соревнования:  кто  сумеет  больше  увидеть  фантастических  животных  в бесформенной кляксе или кто сумеет придумать по этому поводу самую интересную сказку, историю.</a:t>
            </a:r>
          </a:p>
          <a:p>
            <a:r>
              <a:rPr lang="ru-RU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☺</a:t>
            </a:r>
          </a:p>
          <a:p>
            <a:r>
              <a:rPr lang="ru-RU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Ни в коем случае не вмешивайтесь в детское творчество слишком </a:t>
            </a:r>
            <a:r>
              <a:rPr lang="ru-RU" sz="1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часто </a:t>
            </a:r>
            <a:r>
              <a:rPr lang="ru-RU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и не ждите немедленных результатов. </a:t>
            </a:r>
            <a:r>
              <a:rPr lang="ru-RU" sz="1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     Оказывайте </a:t>
            </a:r>
            <a:r>
              <a:rPr lang="ru-RU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ребёнку всяческую </a:t>
            </a:r>
            <a:r>
              <a:rPr lang="ru-RU" sz="1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поддержку </a:t>
            </a:r>
            <a:r>
              <a:rPr lang="ru-RU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и как можно чаще хвалите его за усердие, не оставляйте без </a:t>
            </a:r>
          </a:p>
          <a:p>
            <a:r>
              <a:rPr lang="ru-RU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внимания ни одной его работы.</a:t>
            </a:r>
          </a:p>
          <a:p>
            <a:r>
              <a:rPr lang="ru-RU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☺</a:t>
            </a:r>
          </a:p>
          <a:p>
            <a:r>
              <a:rPr lang="ru-RU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Родители  ни  в  коем  случае  не  должны  критиковать  детские </a:t>
            </a:r>
          </a:p>
          <a:p>
            <a:r>
              <a:rPr lang="ru-RU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рисунки, поскольку дети любят заниматься тем, что у них получается. </a:t>
            </a:r>
          </a:p>
          <a:p>
            <a:r>
              <a:rPr lang="ru-RU" sz="1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3491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255</Words>
  <Application>Microsoft Office PowerPoint</Application>
  <PresentationFormat>Экран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Новокшенова</dc:creator>
  <cp:lastModifiedBy>Новокшенова</cp:lastModifiedBy>
  <cp:revision>2</cp:revision>
  <dcterms:created xsi:type="dcterms:W3CDTF">2020-04-15T16:31:04Z</dcterms:created>
  <dcterms:modified xsi:type="dcterms:W3CDTF">2020-04-15T20:24:54Z</dcterms:modified>
</cp:coreProperties>
</file>