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8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53" d="100"/>
          <a:sy n="53" d="100"/>
        </p:scale>
        <p:origin x="-8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36E4-EA3F-46BA-91FB-2BBD0AECB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4374-957B-4E0E-976C-3A197092E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1D21F-92AB-4365-BDA8-79BC81A4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3868E-D135-4B7C-92D0-BC8265A80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F742-BBA5-4101-BC47-EA54AC061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BEE13-82E7-4896-B10F-AEF1002FC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59FD8-2F4F-4D14-AE57-023E9736A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5E8C7-409C-42CB-AA40-E48B52609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A1165-1D6F-4280-9953-8396968BF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4121-38B2-4018-8AA3-85224E314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248E-7F37-4C1C-A29F-770A5E17D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63D02A-FED7-4389-819F-DE5F233BE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Broadway BT" pitchFamily="82" charset="0"/>
              </a:rPr>
              <a:t>Загадки о ВЕСНЕ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Я – девица-краса.</a:t>
            </a:r>
            <a:br>
              <a:rPr lang="ru-RU" smtClean="0"/>
            </a:br>
            <a:r>
              <a:rPr lang="ru-RU" smtClean="0"/>
              <a:t>Я светла и весела. </a:t>
            </a:r>
            <a:br>
              <a:rPr lang="ru-RU" smtClean="0"/>
            </a:br>
            <a:r>
              <a:rPr lang="ru-RU" smtClean="0"/>
              <a:t>Я согрета солнышком</a:t>
            </a:r>
            <a:br>
              <a:rPr lang="ru-RU" smtClean="0"/>
            </a:br>
            <a:r>
              <a:rPr lang="ru-RU" smtClean="0"/>
              <a:t>И умыта дождиком. </a:t>
            </a:r>
            <a:br>
              <a:rPr lang="ru-RU" smtClean="0"/>
            </a:br>
            <a:r>
              <a:rPr lang="ru-RU" smtClean="0"/>
              <a:t>Прихожу к вам каждый год.</a:t>
            </a:r>
            <a:br>
              <a:rPr lang="ru-RU" smtClean="0"/>
            </a:br>
            <a:r>
              <a:rPr lang="ru-RU" smtClean="0"/>
              <a:t>Кто меня назовет? </a:t>
            </a:r>
            <a:br>
              <a:rPr lang="ru-RU" smtClean="0"/>
            </a:br>
            <a:endParaRPr lang="ru-RU" smtClean="0"/>
          </a:p>
        </p:txBody>
      </p:sp>
      <p:pic>
        <p:nvPicPr>
          <p:cNvPr id="4" name="Рисунок 3" descr="vesna_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88913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042988" y="836613"/>
            <a:ext cx="7415212" cy="5259387"/>
          </a:xfrm>
        </p:spPr>
        <p:txBody>
          <a:bodyPr/>
          <a:lstStyle/>
          <a:p>
            <a:r>
              <a:rPr lang="ru-RU" smtClean="0"/>
              <a:t>Солнце стало припекать, нашу Землю согревать.</a:t>
            </a:r>
            <a:br>
              <a:rPr lang="ru-RU" smtClean="0"/>
            </a:br>
            <a:r>
              <a:rPr lang="ru-RU" smtClean="0"/>
              <a:t>Распустились почки, первые цветочки.</a:t>
            </a:r>
            <a:br>
              <a:rPr lang="ru-RU" smtClean="0"/>
            </a:br>
            <a:r>
              <a:rPr lang="ru-RU" smtClean="0"/>
              <a:t>Весело бегут ручьи, прилетели вновь грачи.</a:t>
            </a:r>
            <a:br>
              <a:rPr lang="ru-RU" smtClean="0"/>
            </a:br>
            <a:r>
              <a:rPr lang="ru-RU" smtClean="0"/>
              <a:t>Значит к нам пришла она – долгожданная …… </a:t>
            </a:r>
          </a:p>
        </p:txBody>
      </p:sp>
      <p:pic>
        <p:nvPicPr>
          <p:cNvPr id="4" name="Рисунок 3" descr="ede6e3ad36a30b3f01a354a5fc373fb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068638"/>
            <a:ext cx="291465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Пробудилась земля</a:t>
            </a:r>
            <a:br>
              <a:rPr lang="ru-RU" smtClean="0"/>
            </a:br>
            <a:r>
              <a:rPr lang="ru-RU" smtClean="0"/>
              <a:t>После зимнего сна,</a:t>
            </a:r>
            <a:br>
              <a:rPr lang="ru-RU" smtClean="0"/>
            </a:br>
            <a:r>
              <a:rPr lang="ru-RU" smtClean="0"/>
              <a:t>От солнца нагрелась, </a:t>
            </a:r>
            <a:br>
              <a:rPr lang="ru-RU" smtClean="0"/>
            </a:br>
            <a:r>
              <a:rPr lang="ru-RU" smtClean="0"/>
              <a:t>В зелень оделась,</a:t>
            </a:r>
          </a:p>
          <a:p>
            <a:pPr>
              <a:buFontTx/>
              <a:buNone/>
            </a:pPr>
            <a:r>
              <a:rPr lang="ru-RU" smtClean="0"/>
              <a:t>   Под дождем умылась </a:t>
            </a:r>
            <a:br>
              <a:rPr lang="ru-RU" smtClean="0"/>
            </a:br>
            <a:r>
              <a:rPr lang="ru-RU" smtClean="0"/>
              <a:t>И вся засветилась</a:t>
            </a:r>
          </a:p>
        </p:txBody>
      </p:sp>
      <p:pic>
        <p:nvPicPr>
          <p:cNvPr id="4" name="Рисунок 3" descr="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213100"/>
            <a:ext cx="38036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Из заморских стран</a:t>
            </a:r>
            <a:br>
              <a:rPr lang="ru-RU" smtClean="0"/>
            </a:br>
            <a:r>
              <a:rPr lang="ru-RU" smtClean="0"/>
              <a:t>Прилетел к нам певец,</a:t>
            </a:r>
            <a:br>
              <a:rPr lang="ru-RU" smtClean="0"/>
            </a:br>
            <a:r>
              <a:rPr lang="ru-RU" smtClean="0"/>
              <a:t>Поселился на дереве</a:t>
            </a:r>
            <a:br>
              <a:rPr lang="ru-RU" smtClean="0"/>
            </a:br>
            <a:r>
              <a:rPr lang="ru-RU" smtClean="0"/>
              <a:t>Во дворце или тереме.</a:t>
            </a:r>
            <a:br>
              <a:rPr lang="ru-RU" smtClean="0"/>
            </a:br>
            <a:r>
              <a:rPr lang="ru-RU" smtClean="0"/>
              <a:t>Песни распевает,</a:t>
            </a:r>
            <a:br>
              <a:rPr lang="ru-RU" smtClean="0"/>
            </a:br>
            <a:r>
              <a:rPr lang="ru-RU" smtClean="0"/>
              <a:t>Весну прославляет –</a:t>
            </a:r>
            <a:br>
              <a:rPr lang="ru-RU" smtClean="0"/>
            </a:br>
            <a:r>
              <a:rPr lang="ru-RU" smtClean="0"/>
              <a:t>Каждый его знает. </a:t>
            </a:r>
          </a:p>
        </p:txBody>
      </p:sp>
      <p:pic>
        <p:nvPicPr>
          <p:cNvPr id="4" name="Рисунок 3" descr="4174160-842af9fae8856fd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0963" y="3284538"/>
            <a:ext cx="37195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403350" y="620713"/>
            <a:ext cx="7054850" cy="5475287"/>
          </a:xfrm>
        </p:spPr>
        <p:txBody>
          <a:bodyPr/>
          <a:lstStyle/>
          <a:p>
            <a:r>
              <a:rPr lang="ru-RU" smtClean="0"/>
              <a:t>Для детворы всей нашей</a:t>
            </a:r>
            <a:br>
              <a:rPr lang="ru-RU" smtClean="0"/>
            </a:br>
            <a:r>
              <a:rPr lang="ru-RU" smtClean="0"/>
              <a:t>Весной нет чуда краше:</a:t>
            </a:r>
            <a:br>
              <a:rPr lang="ru-RU" smtClean="0"/>
            </a:br>
            <a:r>
              <a:rPr lang="ru-RU" smtClean="0"/>
              <a:t>Растет забор на крыше</a:t>
            </a:r>
            <a:br>
              <a:rPr lang="ru-RU" smtClean="0"/>
            </a:br>
            <a:r>
              <a:rPr lang="ru-RU" smtClean="0"/>
              <a:t>Из кольев серебристых,</a:t>
            </a:r>
            <a:br>
              <a:rPr lang="ru-RU" smtClean="0"/>
            </a:br>
            <a:r>
              <a:rPr lang="ru-RU" smtClean="0"/>
              <a:t>Сверкающих, искристых.</a:t>
            </a:r>
            <a:br>
              <a:rPr lang="ru-RU" smtClean="0"/>
            </a:br>
            <a:r>
              <a:rPr lang="ru-RU" smtClean="0"/>
              <a:t>Свисают пики тонкие</a:t>
            </a:r>
            <a:br>
              <a:rPr lang="ru-RU" smtClean="0"/>
            </a:br>
            <a:r>
              <a:rPr lang="ru-RU" smtClean="0"/>
              <a:t>Хрустальные и ломкие</a:t>
            </a:r>
          </a:p>
        </p:txBody>
      </p:sp>
      <p:pic>
        <p:nvPicPr>
          <p:cNvPr id="4" name="Рисунок 3" descr="kZ1Hx6m3Z2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221163"/>
            <a:ext cx="329247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Холодный и искристый, </a:t>
            </a:r>
            <a:br>
              <a:rPr lang="ru-RU" smtClean="0"/>
            </a:br>
            <a:r>
              <a:rPr lang="ru-RU" smtClean="0"/>
              <a:t>Журчащий, звонкий, быстрый</a:t>
            </a:r>
            <a:br>
              <a:rPr lang="ru-RU" smtClean="0"/>
            </a:br>
            <a:r>
              <a:rPr lang="ru-RU" smtClean="0"/>
              <a:t>Весной бежит с пригорка</a:t>
            </a:r>
            <a:br>
              <a:rPr lang="ru-RU" smtClean="0"/>
            </a:br>
            <a:r>
              <a:rPr lang="ru-RU" smtClean="0"/>
              <a:t>Пригреет солнце только</a:t>
            </a:r>
          </a:p>
        </p:txBody>
      </p:sp>
      <p:pic>
        <p:nvPicPr>
          <p:cNvPr id="5" name="Рисунок 4" descr="image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429000"/>
            <a:ext cx="3295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Я мороза не боюсь</a:t>
            </a:r>
            <a:br>
              <a:rPr lang="ru-RU" smtClean="0"/>
            </a:br>
            <a:r>
              <a:rPr lang="ru-RU" smtClean="0"/>
              <a:t>Из-под снега появлюсь:</a:t>
            </a:r>
            <a:br>
              <a:rPr lang="ru-RU" smtClean="0"/>
            </a:br>
            <a:r>
              <a:rPr lang="ru-RU" smtClean="0"/>
              <a:t>Маленький, удаленький </a:t>
            </a:r>
            <a:br>
              <a:rPr lang="ru-RU" smtClean="0"/>
            </a:br>
            <a:r>
              <a:rPr lang="ru-RU" smtClean="0"/>
              <a:t>На лесной проталинке</a:t>
            </a:r>
          </a:p>
        </p:txBody>
      </p:sp>
      <p:pic>
        <p:nvPicPr>
          <p:cNvPr id="4" name="Рисунок 3" descr="17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573463"/>
            <a:ext cx="363537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Маленькая куколка</a:t>
            </a:r>
            <a:br>
              <a:rPr lang="ru-RU" smtClean="0"/>
            </a:br>
            <a:r>
              <a:rPr lang="ru-RU" smtClean="0"/>
              <a:t>Всю зиму проспала.</a:t>
            </a:r>
            <a:br>
              <a:rPr lang="ru-RU" smtClean="0"/>
            </a:br>
            <a:r>
              <a:rPr lang="ru-RU" smtClean="0"/>
              <a:t>Весной пробудилась</a:t>
            </a:r>
            <a:br>
              <a:rPr lang="ru-RU" smtClean="0"/>
            </a:br>
            <a:r>
              <a:rPr lang="ru-RU" smtClean="0"/>
              <a:t>В кого превратилась? </a:t>
            </a:r>
          </a:p>
        </p:txBody>
      </p:sp>
      <p:pic>
        <p:nvPicPr>
          <p:cNvPr id="4" name="Рисунок 3" descr="ef782ae97beca409f56094ef9b2b83c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852738"/>
            <a:ext cx="377983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Живет в темноте,</a:t>
            </a:r>
            <a:br>
              <a:rPr lang="ru-RU" smtClean="0"/>
            </a:br>
            <a:r>
              <a:rPr lang="ru-RU" smtClean="0"/>
              <a:t>Его домик в земле.</a:t>
            </a:r>
            <a:br>
              <a:rPr lang="ru-RU" smtClean="0"/>
            </a:br>
            <a:r>
              <a:rPr lang="ru-RU" smtClean="0"/>
              <a:t>Ливень пройдет,</a:t>
            </a:r>
            <a:br>
              <a:rPr lang="ru-RU" smtClean="0"/>
            </a:br>
            <a:r>
              <a:rPr lang="ru-RU" smtClean="0"/>
              <a:t>Он поверху ползет. </a:t>
            </a:r>
          </a:p>
        </p:txBody>
      </p:sp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276475"/>
            <a:ext cx="42386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 кругу вращается</a:t>
            </a:r>
            <a:br>
              <a:rPr lang="ru-RU" smtClean="0"/>
            </a:br>
            <a:r>
              <a:rPr lang="ru-RU" smtClean="0"/>
              <a:t>Землю согреть старается.</a:t>
            </a:r>
          </a:p>
        </p:txBody>
      </p:sp>
      <p:pic>
        <p:nvPicPr>
          <p:cNvPr id="4" name="Рисунок 3" descr="image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924175"/>
            <a:ext cx="375761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Зимою замерзают</a:t>
            </a:r>
            <a:br>
              <a:rPr lang="ru-RU" smtClean="0"/>
            </a:br>
            <a:r>
              <a:rPr lang="ru-RU" smtClean="0"/>
              <a:t>И с крыш они свисают,</a:t>
            </a:r>
            <a:br>
              <a:rPr lang="ru-RU" smtClean="0"/>
            </a:br>
            <a:r>
              <a:rPr lang="ru-RU" smtClean="0"/>
              <a:t>На солнце засверкают</a:t>
            </a:r>
            <a:br>
              <a:rPr lang="ru-RU" smtClean="0"/>
            </a:br>
            <a:r>
              <a:rPr lang="ru-RU" smtClean="0"/>
              <a:t>Весна придёт - растают.</a:t>
            </a:r>
          </a:p>
        </p:txBody>
      </p:sp>
      <p:pic>
        <p:nvPicPr>
          <p:cNvPr id="4" name="Рисунок 3" descr="19270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860800"/>
            <a:ext cx="34909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s12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Распустились почки,</a:t>
            </a:r>
            <a:br>
              <a:rPr lang="ru-RU" smtClean="0"/>
            </a:br>
            <a:r>
              <a:rPr lang="ru-RU" smtClean="0"/>
              <a:t>Травка вырастает,</a:t>
            </a:r>
            <a:br>
              <a:rPr lang="ru-RU" smtClean="0"/>
            </a:br>
            <a:r>
              <a:rPr lang="ru-RU" smtClean="0"/>
              <a:t>В это время птички</a:t>
            </a:r>
            <a:br>
              <a:rPr lang="ru-RU" smtClean="0"/>
            </a:br>
            <a:r>
              <a:rPr lang="ru-RU" smtClean="0"/>
              <a:t>С юга прилетают. </a:t>
            </a:r>
          </a:p>
        </p:txBody>
      </p:sp>
      <p:pic>
        <p:nvPicPr>
          <p:cNvPr id="4" name="Рисунок 3" descr="1289030238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276475"/>
            <a:ext cx="3103563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Тает снег, бежит водою,</a:t>
            </a:r>
            <a:br>
              <a:rPr lang="ru-RU" smtClean="0"/>
            </a:br>
            <a:r>
              <a:rPr lang="ru-RU" smtClean="0"/>
              <a:t>Дети, шумною гурьбою,</a:t>
            </a:r>
            <a:br>
              <a:rPr lang="ru-RU" smtClean="0"/>
            </a:br>
            <a:r>
              <a:rPr lang="ru-RU" smtClean="0"/>
              <a:t>По теченью той "реки"</a:t>
            </a:r>
            <a:br>
              <a:rPr lang="ru-RU" smtClean="0"/>
            </a:br>
            <a:r>
              <a:rPr lang="ru-RU" smtClean="0"/>
              <a:t>Запускают корабли.</a:t>
            </a:r>
          </a:p>
          <a:p>
            <a:endParaRPr lang="ru-RU" smtClean="0"/>
          </a:p>
        </p:txBody>
      </p:sp>
      <p:pic>
        <p:nvPicPr>
          <p:cNvPr id="4" name="Рисунок 3" descr="12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78063"/>
            <a:ext cx="2735263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ясный день он отдыхает,</a:t>
            </a:r>
            <a:br>
              <a:rPr lang="ru-RU" smtClean="0"/>
            </a:br>
            <a:r>
              <a:rPr lang="ru-RU" smtClean="0"/>
              <a:t>А в грозу он громыхает.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4" name="Рисунок 3" descr="otgremel-vcherashnii-grom.or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997200"/>
            <a:ext cx="4114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Самый смелый из цветов,</a:t>
            </a:r>
            <a:br>
              <a:rPr lang="ru-RU" smtClean="0"/>
            </a:br>
            <a:r>
              <a:rPr lang="ru-RU" smtClean="0"/>
              <a:t>Он в снегу расти готов!</a:t>
            </a:r>
          </a:p>
        </p:txBody>
      </p:sp>
      <p:pic>
        <p:nvPicPr>
          <p:cNvPr id="4" name="Рисунок 3" descr="P11104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41663"/>
            <a:ext cx="4284662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Золотистая коса,</a:t>
            </a:r>
            <a:br>
              <a:rPr lang="ru-RU" smtClean="0"/>
            </a:br>
            <a:r>
              <a:rPr lang="ru-RU" smtClean="0"/>
              <a:t>Сверкает ярко в небесах.</a:t>
            </a:r>
          </a:p>
          <a:p>
            <a:endParaRPr lang="ru-RU" smtClean="0"/>
          </a:p>
        </p:txBody>
      </p:sp>
      <p:pic>
        <p:nvPicPr>
          <p:cNvPr id="4" name="Рисунок 3" descr="11783120-storm-with-thunder-and-lightning-rain-wind-nature-bad-weather-cyclo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068638"/>
            <a:ext cx="35782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Этот цветок распускается в мае,</a:t>
            </a:r>
            <a:br>
              <a:rPr lang="ru-RU" smtClean="0"/>
            </a:br>
            <a:r>
              <a:rPr lang="ru-RU" smtClean="0"/>
              <a:t>Белые бусинки он надевает.</a:t>
            </a:r>
          </a:p>
          <a:p>
            <a:endParaRPr lang="ru-RU" smtClean="0"/>
          </a:p>
        </p:txBody>
      </p:sp>
      <p:pic>
        <p:nvPicPr>
          <p:cNvPr id="4" name="Рисунок 3" descr="91863881_0page06.jpg"/>
          <p:cNvPicPr>
            <a:picLocks noChangeAspect="1"/>
          </p:cNvPicPr>
          <p:nvPr/>
        </p:nvPicPr>
        <p:blipFill>
          <a:blip r:embed="rId2"/>
          <a:srcRect l="7285" t="5901" r="7285" b="10101"/>
          <a:stretch>
            <a:fillRect/>
          </a:stretch>
        </p:blipFill>
        <p:spPr bwMode="auto">
          <a:xfrm>
            <a:off x="6084888" y="2708275"/>
            <a:ext cx="27432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Желтый он будет, пока молодой</a:t>
            </a:r>
            <a:br>
              <a:rPr lang="ru-RU" smtClean="0"/>
            </a:br>
            <a:r>
              <a:rPr lang="ru-RU" smtClean="0"/>
              <a:t>А постареет - и станет седой!</a:t>
            </a:r>
          </a:p>
          <a:p>
            <a:endParaRPr lang="ru-RU" smtClean="0"/>
          </a:p>
        </p:txBody>
      </p:sp>
      <p:pic>
        <p:nvPicPr>
          <p:cNvPr id="4" name="Рисунок 3" descr="2259422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429000"/>
            <a:ext cx="419893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oud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54</TotalTime>
  <Words>78</Words>
  <Application>Microsoft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Calibri</vt:lpstr>
      <vt:lpstr>Broadway BT</vt:lpstr>
      <vt:lpstr>clouds</vt:lpstr>
      <vt:lpstr>Загадки о ВЕСНЕ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облака</dc:title>
  <dc:creator>qwerty</dc:creator>
  <cp:keywords>шаблоны для презентаций</cp:keywords>
  <cp:lastModifiedBy>User</cp:lastModifiedBy>
  <cp:revision>7</cp:revision>
  <dcterms:created xsi:type="dcterms:W3CDTF">2012-12-02T09:31:32Z</dcterms:created>
  <dcterms:modified xsi:type="dcterms:W3CDTF">2020-04-23T12:51:15Z</dcterms:modified>
</cp:coreProperties>
</file>