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8" r:id="rId3"/>
    <p:sldId id="269" r:id="rId4"/>
    <p:sldId id="257" r:id="rId5"/>
    <p:sldId id="259" r:id="rId6"/>
    <p:sldId id="258" r:id="rId7"/>
    <p:sldId id="261" r:id="rId8"/>
    <p:sldId id="260" r:id="rId9"/>
    <p:sldId id="262" r:id="rId10"/>
    <p:sldId id="264" r:id="rId11"/>
    <p:sldId id="263" r:id="rId12"/>
    <p:sldId id="265" r:id="rId13"/>
    <p:sldId id="26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4" d="100"/>
          <a:sy n="54" d="100"/>
        </p:scale>
        <p:origin x="-1133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4556E2-D905-49C7-81EF-CC047193BC4E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C8409B-642D-4860-A24C-5B2E1D0199C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8409B-642D-4860-A24C-5B2E1D0199CA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Признаки весны.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8409B-642D-4860-A24C-5B2E1D0199CA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Весенние</a:t>
            </a:r>
            <a:r>
              <a:rPr lang="ru-RU" baseline="0" dirty="0" smtClean="0"/>
              <a:t> забавы.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8409B-642D-4860-A24C-5B2E1D0199CA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Кода это </a:t>
            </a:r>
            <a:r>
              <a:rPr lang="ru-RU" dirty="0" err="1" smtClean="0"/>
              <a:t>ьывает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8409B-642D-4860-A24C-5B2E1D0199CA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Найди отличие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8409B-642D-4860-A24C-5B2E1D0199CA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ifGblxллллллллл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14480" y="1571612"/>
            <a:ext cx="6286544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Презентация </a:t>
            </a: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«Весна, приметы весны»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15тепак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1200ннннн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ageкакав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fGblxллллллллл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285720" y="2285992"/>
            <a:ext cx="828680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ifGblxллллллллл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071538" y="285728"/>
            <a:ext cx="692948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 Активизация словарного запаса по лексической теме 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«Весна, приметы весны»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base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Образовательные задачи: Закрепить знания детей о весне, весенних приметах; умение детей отвечать на вопрос полным ответом, согласовывая все части речи в предложении.</a:t>
            </a:r>
          </a:p>
          <a:p>
            <a:pPr fontAlgn="base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Развивающие задачи: Развивать элементарные навыки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звуко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–слогового анализа; умение согласовывать имена прилагательные с существительными в роде и числе, существительные с глаголами.</a:t>
            </a:r>
          </a:p>
          <a:p>
            <a:pPr fontAlgn="base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Воспитательные задачи: Воспитывать желание и уважение детей выслушивать ответы своих товарищей и при необходимости уметь исправить или дополнить ответ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ifGblxллллллллл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000364" y="642918"/>
            <a:ext cx="3857636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Травка зеленеет,</a:t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Солнышко блестит;</a:t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Ласточка с весною</a:t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сени к нам летит.</a:t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нею солнце краше</a:t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весна милей…</a:t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Прощебечь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 дороги</a:t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Нам привет скорей!</a:t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Дам тебе я зерен,</a:t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 ты песню спой,</a:t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из стран далеких</a:t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Принесла с собой…</a:t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(А. Плещеев)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1200веснак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" y="0"/>
            <a:ext cx="9144000" cy="6858000"/>
          </a:xfrm>
        </p:spPr>
      </p:pic>
      <p:sp>
        <p:nvSpPr>
          <p:cNvPr id="6" name="Прямоугольник 5"/>
          <p:cNvSpPr/>
          <p:nvPr/>
        </p:nvSpPr>
        <p:spPr>
          <a:xfrm>
            <a:off x="285720" y="214290"/>
            <a:ext cx="4786346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Долго шла весна тайком</a:t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 ветров и стужи,</a:t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 сегодня — прямиком</a:t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Шлёпает по лужам,</a:t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Гонит талые снега</a:t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гомоном и звоном,</a:t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Чтобы выстелить луга</a:t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Бархатом зелёным.</a:t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"Скоро, скоро быть теплу!" —Эту новость первой</a:t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Барабанит по стеклу</a:t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Серой лапкою верба.</a:t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(Я. Аким)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ello_html_2e9e31fcтттттттттт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90b26422215dпонснечник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5c5337f6167ea808838803тотото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unnamedдддддддддд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9143999" cy="685800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ллллллллл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43</Words>
  <PresentationFormat>Экран (4:3)</PresentationFormat>
  <Paragraphs>20</Paragraphs>
  <Slides>13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ИНОМ</dc:creator>
  <cp:lastModifiedBy>User</cp:lastModifiedBy>
  <cp:revision>7</cp:revision>
  <dcterms:created xsi:type="dcterms:W3CDTF">2019-01-23T20:07:22Z</dcterms:created>
  <dcterms:modified xsi:type="dcterms:W3CDTF">2020-04-23T13:04:38Z</dcterms:modified>
</cp:coreProperties>
</file>