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69" r:id="rId4"/>
    <p:sldId id="257" r:id="rId5"/>
    <p:sldId id="259" r:id="rId6"/>
    <p:sldId id="258" r:id="rId7"/>
    <p:sldId id="261" r:id="rId8"/>
    <p:sldId id="260" r:id="rId9"/>
    <p:sldId id="262" r:id="rId10"/>
    <p:sldId id="264" r:id="rId11"/>
    <p:sldId id="263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3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56E2-D905-49C7-81EF-CC047193BC4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8409B-642D-4860-A24C-5B2E1D019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8409B-642D-4860-A24C-5B2E1D0199C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Признаки весны.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8409B-642D-4860-A24C-5B2E1D0199C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Весенние</a:t>
            </a:r>
            <a:r>
              <a:rPr lang="ru-RU" baseline="0" dirty="0" smtClean="0"/>
              <a:t> забавы.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8409B-642D-4860-A24C-5B2E1D0199C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Кода это </a:t>
            </a:r>
            <a:r>
              <a:rPr lang="ru-RU" dirty="0" err="1" smtClean="0"/>
              <a:t>ьывает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8409B-642D-4860-A24C-5B2E1D0199C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Найди отличие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8409B-642D-4860-A24C-5B2E1D0199C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fGblxлллллллл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1571612"/>
            <a:ext cx="62865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«Весна, приметы весны»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5тепа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200ннннн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какав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fGblxлллллллл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2285992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fGblxлллллллл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1538" y="285728"/>
            <a:ext cx="69294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Активизация словарного запаса по лексической теме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«Весна, приметы весны»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 задачи: Закрепить знания детей о весне, весенних приметах; умение детей отвечать на вопрос полным ответом, согласовывая все части речи в предложении.</a:t>
            </a:r>
          </a:p>
          <a:p>
            <a:pPr fontAlgn="base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Развивающие задачи: Развивать элементарные навыки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–слогового анализа; умение согласовывать имена прилагательные с существительными в роде и числе, существительные с глаголами.</a:t>
            </a:r>
          </a:p>
          <a:p>
            <a:pPr fontAlgn="base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Воспитательные задачи: Воспитывать желание и уважение детей выслушивать ответы своих товарищей и при необходимости уметь исправить или дополнить ответ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fGblxлллллллл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00364" y="642918"/>
            <a:ext cx="38576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Травка зеленеет,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Солнышко блестит;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Ласточка с весною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сени к нам летит.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нею солнце краше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весна милей…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Прощебечь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дороги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 привет скорей!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Дам тебе я зерен,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ты песню спой,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из стран далеких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Принесла с собой…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(А. Плещеев)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200веснак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478634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Долго шла весна тайком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ветров и стужи,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сегодня — прямиком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Шлёпает по лужам,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Гонит талые снега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гомоном и звоном,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выстелить луга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Бархатом зелёным.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"Скоро, скоро быть теплу!" —Эту новость первой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Барабанит по стеклу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Серой лапкою верба.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(Я. Аким)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2e9e31fcтттттттттт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b26422215dпонснеч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c5337f6167ea808838803тотото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namedддддддддд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ллллллл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43</Words>
  <PresentationFormat>Экран (4:3)</PresentationFormat>
  <Paragraphs>20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ИНОМ</dc:creator>
  <cp:lastModifiedBy>User</cp:lastModifiedBy>
  <cp:revision>7</cp:revision>
  <dcterms:created xsi:type="dcterms:W3CDTF">2019-01-23T20:07:22Z</dcterms:created>
  <dcterms:modified xsi:type="dcterms:W3CDTF">2020-04-23T13:04:38Z</dcterms:modified>
</cp:coreProperties>
</file>