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3" r:id="rId4"/>
    <p:sldId id="265" r:id="rId5"/>
    <p:sldId id="259" r:id="rId6"/>
    <p:sldId id="261" r:id="rId7"/>
    <p:sldId id="260" r:id="rId8"/>
    <p:sldId id="266" r:id="rId9"/>
    <p:sldId id="264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900C1-7E89-4E13-B26F-BB849D19E71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B0461-08DF-43B7-A7F4-5493538B6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ы для оформл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2017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476672"/>
            <a:ext cx="4174232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64288" y="4437112"/>
            <a:ext cx="680120" cy="360040"/>
          </a:xfrm>
          <a:ln>
            <a:solidFill>
              <a:schemeClr val="bg1"/>
            </a:solidFill>
          </a:ln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100" name="Picture 4" descr="Сказочный домик Сказочный домик. Сказочный домик в лесу с тропинкой - купить векторный рисунок Автор: LoopAll Продажа фотографий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CF6F8"/>
              </a:clrFrom>
              <a:clrTo>
                <a:srgbClr val="ECF6F8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28184" y="3717032"/>
            <a:ext cx="2381250" cy="2190750"/>
          </a:xfrm>
          <a:prstGeom prst="rect">
            <a:avLst/>
          </a:prstGeom>
          <a:ln>
            <a:noFill/>
          </a:ln>
        </p:spPr>
      </p:pic>
      <p:pic>
        <p:nvPicPr>
          <p:cNvPr id="4102" name="Picture 6" descr="Дом, домик для детей бесплатные картинки про дом с кодами для вставк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140968"/>
            <a:ext cx="3419872" cy="20162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7544" y="1196752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Пальчиковые игры по теме ВЕСНА </a:t>
            </a:r>
            <a:endParaRPr lang="ru-RU" sz="4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&quot;Портфель личных достижений&quot; (портфолио) - это индивидуальная папка ученика, в которой фиксируются, накапливаются, оцениваются 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059" cy="6858000"/>
          </a:xfrm>
          <a:prstGeom prst="rect">
            <a:avLst/>
          </a:prstGeom>
          <a:noFill/>
        </p:spPr>
      </p:pic>
      <p:pic>
        <p:nvPicPr>
          <p:cNvPr id="3" name="Picture 2" descr="Последствия теплового удара опасны для детского организма. - уроки безопасности - Каталог файлов - центр социальной реабилита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024336" cy="2132855"/>
          </a:xfrm>
          <a:prstGeom prst="rect">
            <a:avLst/>
          </a:prstGeom>
          <a:noFill/>
        </p:spPr>
      </p:pic>
      <p:pic>
        <p:nvPicPr>
          <p:cNvPr id="3074" name="Picture 2" descr="Картинки с надписями Комплементы, Картинки с надписями Ты прелесть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984951"/>
            <a:ext cx="2933883" cy="28523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-1860000">
            <a:off x="85803" y="2275300"/>
            <a:ext cx="90241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 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339752" y="1571463"/>
            <a:ext cx="468052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Весна.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уж две недели 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Опускаем по очереди руки вниз, пальцы вместе)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Капают капели.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Снег на солнце тает 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Руки ладонями вниз разведены в стороны)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ручьём стекает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.( Обе руки ладонями вниз двигаются в одну сторону)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23728" y="1268760"/>
            <a:ext cx="547260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Весна.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«Кап-кап-кап» - капель звенит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хлопают в ладоши)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Словно с нами говорит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(хлопают ладонями по ногам)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Плачут от тепла сосульки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(собирают слезы в ладошку)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на крышах талый снег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(гладят себя по голове)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 у всех людей весною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хлопают в ладоши)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Это вызывает смех!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(поворачиваются к соседу и улыбаются).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844824"/>
            <a:ext cx="502230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Капель.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крыши капает капель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пальцы левой руки стучат по ладошке правой)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к нам пришел апрель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(меняют руки пальцы правой руки стучат по ладошке левой)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Солнце припекло сильней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(«Солнышко» из ладошек)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быстрей звенит капель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(хлопают в ладоши)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339752" y="1566974"/>
            <a:ext cx="5184576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Подснежник.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нам Весна лишь заглянула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Протягивают руки вперед)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снег ладошку окунула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(Руки внизу, перпендикулярно корпусу)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расцвел там нежный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,( Руки соединяют в бутон на уровне глаз)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Маленький подснежник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(Медленно раздвигают пальцы («цветок раскрылся»)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47664" y="605607"/>
            <a:ext cx="633670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Птицы прилетают.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наступлением весны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,( Пальцы расставлены, ладони перекрещены)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Птицы прилетают.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(Большие пальцы соединяют, остальными машут, как крыльями)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Возвращаются скворцы,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Работяги и певцы.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(Пальцы рук сжимаются в кулаки и разжимаются)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грачи у лужицы 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Ладони раскрыты, соединены чашечкой)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Шумной стайкой кружатся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(Круговые движения кистями рук)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Журавли летят торопятся,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(Пальцы расставлены, ладони перекрещены)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малиновка и дрозд,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(Большие пальцы соединяют, остальными машут, как крыльями)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Занялись устройством гнезд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(Пальцы рук в замок ладони открыты)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547664" y="1326906"/>
            <a:ext cx="648072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Десять птичек — стайка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Десять птичек — стайка.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Пой-ка, подпевай-ка: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(Спокойные взмахи расслабленными ладонями)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птичка — соловей,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(Загибаем по очереди пальцы начиная с мизинца)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птичка — воробей,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птичка —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совушка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сонная головушка.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птичка — свиристель,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птичка — коростель,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птичка — скворушка, серенькое перышко.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Это-зяблик, это — стриж,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— развеселый чиж.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 а это — злой орлан.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Птички-птички, по домам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(Обе ручки быстро сжать в кулачки, «пряча птичек»)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11760" y="950391"/>
            <a:ext cx="475252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Грачи.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лепили куличи.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(«Лепить пирожок»)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Прилетели к нам грачи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.(«Помахать крыльями»)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грач испек пирог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,(Загибать пальчики по очереди на одной руке)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второй ему помог.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Третий грач накрыл на стол,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четвертый вымыл пол,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Пятый долго не зевал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пирог у них склевал.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Раз, два, три, четыре, пять,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(Загибать пальчики на другой руке)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Выходи грачей считать.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Ключевые слова: Мультфильмы, Детская живопись, Радуга, звезды, облака, бабочки, цветы, травы, вектор матери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http://im0-tub-ru.yandex.net/i?id=eda4d56343c78d0819998b3851d51333-19-144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6672"/>
            <a:ext cx="1428750" cy="1428750"/>
          </a:xfrm>
          <a:prstGeom prst="rect">
            <a:avLst/>
          </a:prstGeom>
          <a:noFill/>
        </p:spPr>
      </p:pic>
      <p:pic>
        <p:nvPicPr>
          <p:cNvPr id="2054" name="Picture 6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08920"/>
            <a:ext cx="1853952" cy="18539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412776"/>
            <a:ext cx="50223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Веснянка.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Солнышко, золотое донышко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пальчики по два раза касаются большого пальца)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Гори ясно, чтобы не погасло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(пальчики по два раза касаются большого пальца)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Побежал в саду ручей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(указательным и средним пальцами бегают по столу)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Прилетели сто грачей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(скрещивают кисти и изображают машущие крылья)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 сугробы тают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(работают кистями, сжимая кулачки)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Цветочки подрастают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(трясут пальцами над головой).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218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Nataliya Pashkova</dc:creator>
  <cp:lastModifiedBy>User</cp:lastModifiedBy>
  <cp:revision>45</cp:revision>
  <dcterms:created xsi:type="dcterms:W3CDTF">2014-11-02T19:59:41Z</dcterms:created>
  <dcterms:modified xsi:type="dcterms:W3CDTF">2020-04-23T13:27:59Z</dcterms:modified>
</cp:coreProperties>
</file>