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88" r:id="rId16"/>
    <p:sldId id="290" r:id="rId17"/>
    <p:sldId id="289" r:id="rId18"/>
    <p:sldId id="291" r:id="rId19"/>
    <p:sldId id="292" r:id="rId20"/>
    <p:sldId id="293" r:id="rId21"/>
    <p:sldId id="294" r:id="rId22"/>
    <p:sldId id="30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0A75-ECC9-464E-8B95-E3047C70D82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93CB-5356-4B80-A1A0-8E5F0B7BC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3E74-92C1-41B5-B429-1694B8AC615A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8211-6AAC-4FB8-8B75-0188A150A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616C-B20B-4B70-9EFA-9B4E775C670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7E23-52FF-48C3-9EB8-3DC0EFEC8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950C-3997-4526-AEE4-418EB2818CD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D023-97A9-46ED-AF84-67E7B5C09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D6E9-3A6A-4651-825B-CA3EBDF16E4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4C65-FD86-414A-9BE9-AD2B63ADA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23D9-4907-44D6-96CC-1C719263934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E850-DB50-49D5-86F9-512B17EE0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8FE8-F31E-44C7-94ED-DC9F875B4B1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63DF-10B5-410B-B40F-87704D30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DE3B-D32C-4D35-8197-3244503FD63A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8675-322D-4883-9380-C532C8BD4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4771-2D2A-4BA3-9A4F-0D7ABD6C201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0640-A0FC-457A-9D89-0BE5936EE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F95F-CCAF-4E39-88BA-159FBAE08C0A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7781-5EC9-403E-AC96-4FDF79EA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1F32-D974-405B-BF0E-E552BC60952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FE01-875A-4F44-9427-0C029D606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16246-D338-44D8-81E6-55EFDA59574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6AAC67-E759-48CE-9ED3-D82C3160B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82;&#1072;&#1085;&#1080;&#1082;&#1091;&#1083;&#1099;\&#1063;&#1090;&#1086;%20&#1090;&#1072;&#1082;&#1086;&#1077;%20&#1074;&#1077;&#1089;&#1085;&#1072;\&#1074;&#1077;&#1089;&#1085;&#1072;.mp3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142875" y="857250"/>
            <a:ext cx="3851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Если речка голубая</a:t>
            </a:r>
          </a:p>
          <a:p>
            <a:r>
              <a:rPr lang="ru-RU" sz="2400" b="1">
                <a:latin typeface="Calibri" pitchFamily="34" charset="0"/>
              </a:rPr>
              <a:t>Пробудилась от сна</a:t>
            </a:r>
          </a:p>
          <a:p>
            <a:r>
              <a:rPr lang="ru-RU" sz="2400" b="1">
                <a:latin typeface="Calibri" pitchFamily="34" charset="0"/>
              </a:rPr>
              <a:t>И бежит, в  полях сверкая,-</a:t>
            </a:r>
          </a:p>
          <a:p>
            <a:r>
              <a:rPr lang="ru-RU" sz="2400" b="1">
                <a:latin typeface="Calibri" pitchFamily="34" charset="0"/>
              </a:rPr>
              <a:t>Значит к нам пришла …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714500" y="2357438"/>
            <a:ext cx="2074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весна</a:t>
            </a:r>
          </a:p>
        </p:txBody>
      </p:sp>
      <p:pic>
        <p:nvPicPr>
          <p:cNvPr id="3076" name="Picture 8" descr="C:\Documents and Settings\323\Рабочий стол\Портфель\большие анимашки\507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00438"/>
            <a:ext cx="30734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8913"/>
            <a:ext cx="48768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весна последний сн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57188"/>
            <a:ext cx="8572500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000250" y="6429375"/>
            <a:ext cx="546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И.Левитан «Весна. Последний снег»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Борисов-Мусатов вес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50838"/>
            <a:ext cx="8572500" cy="607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785938" y="6429375"/>
            <a:ext cx="574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В.Борисов-Мусатов «Весна. Май»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цветущие ябло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57188"/>
            <a:ext cx="8429625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428875" y="6396038"/>
            <a:ext cx="5214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И.Левитан «Цветущие яблони»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.Кустодиев Весна 1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57188"/>
            <a:ext cx="8572500" cy="608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928938" y="6429375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Б.Кустодиев «Весна»</a:t>
            </a:r>
          </a:p>
        </p:txBody>
      </p:sp>
      <p:pic>
        <p:nvPicPr>
          <p:cNvPr id="15364" name="Рисунок 4" descr="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ef58a600ed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57250"/>
            <a:ext cx="757237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564690">
            <a:off x="1714480" y="2428868"/>
            <a:ext cx="5572164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Приметы весны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86596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 - цветами красна!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0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357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643313"/>
            <a:ext cx="264318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25" y="0"/>
            <a:ext cx="3727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bg1"/>
                </a:solidFill>
              </a:rPr>
              <a:t>Ландыш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2125" y="0"/>
            <a:ext cx="35718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Хохлатка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0_dcf1_d9fad9c4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0"/>
            <a:ext cx="4214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</a:rPr>
              <a:t>Медуница</a:t>
            </a:r>
          </a:p>
        </p:txBody>
      </p:sp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00750" cy="1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bg1"/>
                </a:solidFill>
              </a:rPr>
              <a:t>Мать-и -мачеха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lfin-blog.com/photos/forest/S600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5357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643563" y="857250"/>
            <a:ext cx="3362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Если снег везде растаял</a:t>
            </a:r>
          </a:p>
          <a:p>
            <a:r>
              <a:rPr lang="ru-RU" sz="2400" b="1">
                <a:latin typeface="Calibri" pitchFamily="34" charset="0"/>
              </a:rPr>
              <a:t>И трава в лесу видна,</a:t>
            </a:r>
          </a:p>
          <a:p>
            <a:r>
              <a:rPr lang="ru-RU" sz="2400" b="1">
                <a:latin typeface="Calibri" pitchFamily="34" charset="0"/>
              </a:rPr>
              <a:t>И поёт пичужек стая,-</a:t>
            </a:r>
          </a:p>
          <a:p>
            <a:r>
              <a:rPr lang="ru-RU" sz="2400" b="1">
                <a:latin typeface="Calibri" pitchFamily="34" charset="0"/>
              </a:rPr>
              <a:t>Значит к нам пришла…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858000" y="2500313"/>
            <a:ext cx="2074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весна</a:t>
            </a:r>
          </a:p>
        </p:txBody>
      </p:sp>
      <p:pic>
        <p:nvPicPr>
          <p:cNvPr id="4101" name="Picture 4" descr="http://vorobinoobraznye.natureplanet.ru/netcat_files/486/358/h_a2220b93f3732d66f6151ced84e06b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643313"/>
            <a:ext cx="4214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http://animashky.ru/flist/objiv/311/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857750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://capilka.narod.ru/grafika/gif/ptica/ptica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42925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5238750"/>
            <a:ext cx="24907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14313" y="428625"/>
            <a:ext cx="6000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Будто снежный   шар   бела, </a:t>
            </a:r>
            <a:endParaRPr lang="ru-RU" sz="3600" b="1"/>
          </a:p>
          <a:p>
            <a:pPr eaLnBrk="0" hangingPunct="0"/>
            <a:r>
              <a:rPr lang="ru-RU" sz="36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 весне она цвела, </a:t>
            </a:r>
            <a:endParaRPr lang="ru-RU" sz="3600" b="1"/>
          </a:p>
          <a:p>
            <a:pPr eaLnBrk="0" hangingPunct="0"/>
            <a:r>
              <a:rPr lang="ru-RU" sz="36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Нежный запах источала </a:t>
            </a:r>
            <a:endParaRPr lang="ru-RU" sz="3600" b="1"/>
          </a:p>
          <a:p>
            <a:pPr eaLnBrk="0" hangingPunct="0"/>
            <a:r>
              <a:rPr lang="ru-RU" sz="36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 когда пора настала,</a:t>
            </a:r>
            <a:endParaRPr lang="ru-RU" sz="3600" b="1"/>
          </a:p>
          <a:p>
            <a:pPr eaLnBrk="0" hangingPunct="0"/>
            <a:r>
              <a:rPr lang="ru-RU" sz="36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Разом   сделалась она </a:t>
            </a:r>
            <a:endParaRPr lang="ru-RU" sz="3600" b="1" i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Вся   от ягоды черна. </a:t>
            </a:r>
            <a:endParaRPr lang="ru-RU" sz="3600" b="1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72" t="1962" r="2272" b="8160"/>
          <a:stretch>
            <a:fillRect/>
          </a:stretch>
        </p:blipFill>
        <p:spPr bwMode="auto">
          <a:xfrm>
            <a:off x="285750" y="500063"/>
            <a:ext cx="7215188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357188"/>
            <a:ext cx="5214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Белая черёмуха</a:t>
            </a:r>
            <a:endParaRPr lang="ru-RU" sz="1600" b="1">
              <a:solidFill>
                <a:srgbClr val="00B050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Белою фатой, </a:t>
            </a:r>
            <a:endParaRPr lang="ru-RU" sz="1600" b="1">
              <a:solidFill>
                <a:srgbClr val="00B050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Расцвела под окнами.</a:t>
            </a:r>
            <a:endParaRPr lang="ru-RU" sz="36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643063" y="192881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Белая черёмуха душистая </a:t>
            </a:r>
            <a:endParaRPr lang="ru-RU" sz="1600" b="1">
              <a:solidFill>
                <a:srgbClr val="7030A0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Распустилась по весне и увяла вновь.</a:t>
            </a:r>
            <a:endParaRPr lang="ru-RU" sz="36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3143250"/>
            <a:ext cx="5572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Распустилась черёмуха</a:t>
            </a:r>
            <a:endParaRPr lang="ru-RU" sz="1600" b="1">
              <a:solidFill>
                <a:srgbClr val="00B0F0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Нарядилась невестою.</a:t>
            </a:r>
            <a:endParaRPr lang="ru-RU" sz="36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357313" y="4357688"/>
            <a:ext cx="75723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Белая черёмуха засыпала</a:t>
            </a:r>
            <a:endParaRPr lang="ru-RU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Будто бы снежинками траву </a:t>
            </a:r>
            <a:endParaRPr lang="ru-RU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 веток лепестки летят въюжатся. </a:t>
            </a:r>
            <a:endParaRPr lang="ru-RU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 ветру танцуют, кружатся.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14313" y="571500"/>
            <a:ext cx="44291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Давайте, ребята, 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Везде, где живём, 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Деревья посадим 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Сады разведём!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Нас много ребята, 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Пусть каждый из нас 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Хоть кустик для сада 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Посадит сейчас.</a:t>
            </a:r>
            <a:endParaRPr lang="ru-RU" sz="1200" b="1">
              <a:solidFill>
                <a:srgbClr val="7030A0"/>
              </a:solidFill>
            </a:endParaRPr>
          </a:p>
          <a:p>
            <a:pPr eaLnBrk="0" hangingPunct="0"/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357438"/>
            <a:ext cx="545306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3"/>
            <a:ext cx="8643937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ef58a600ed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857250"/>
            <a:ext cx="757237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407877">
            <a:off x="1087503" y="1971645"/>
            <a:ext cx="7326184" cy="19860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Весна </a:t>
            </a:r>
            <a:b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картинах известных</a:t>
            </a:r>
            <a:b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художников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Куинджи ранняя вес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57188"/>
            <a:ext cx="8572500" cy="609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7188" y="500063"/>
            <a:ext cx="5786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А.Куинджи  «Ранняя весна»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в начале м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57188"/>
            <a:ext cx="8572500" cy="609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643313" y="6000750"/>
            <a:ext cx="5143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И.Левитан «В начале марта»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Грабарь м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357188"/>
            <a:ext cx="8715375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072063" y="5929313"/>
            <a:ext cx="3786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И.Грабарь «Март»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м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57188"/>
            <a:ext cx="8572500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286375" y="5929313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И.Левитан «Март»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Бакшеев голубая вес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57188"/>
            <a:ext cx="8429625" cy="604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571750" y="6396038"/>
            <a:ext cx="485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В.Бакшеев «Голубая весна»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203</Words>
  <Application>Microsoft Office PowerPoint</Application>
  <PresentationFormat>Экран (4:3)</PresentationFormat>
  <Paragraphs>51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Comic Sans MS</vt:lpstr>
      <vt:lpstr>Тема Office</vt:lpstr>
      <vt:lpstr>Слайд 1</vt:lpstr>
      <vt:lpstr>Слайд 2</vt:lpstr>
      <vt:lpstr>Слайд 3</vt:lpstr>
      <vt:lpstr>Весна  в картинах известных художников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Приметы весны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User</cp:lastModifiedBy>
  <cp:revision>15</cp:revision>
  <dcterms:created xsi:type="dcterms:W3CDTF">2011-05-16T09:18:10Z</dcterms:created>
  <dcterms:modified xsi:type="dcterms:W3CDTF">2020-04-23T13:02:11Z</dcterms:modified>
</cp:coreProperties>
</file>