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0" r:id="rId15"/>
    <p:sldId id="288" r:id="rId16"/>
    <p:sldId id="290" r:id="rId17"/>
    <p:sldId id="289" r:id="rId18"/>
    <p:sldId id="291" r:id="rId19"/>
    <p:sldId id="292" r:id="rId20"/>
    <p:sldId id="293" r:id="rId21"/>
    <p:sldId id="294" r:id="rId22"/>
    <p:sldId id="305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13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00A75-ECC9-464E-8B95-E3047C70D82F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C93CB-5356-4B80-A1A0-8E5F0B7BCD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73E74-92C1-41B5-B429-1694B8AC615A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88211-6AAC-4FB8-8B75-0188A150AE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3616C-B20B-4B70-9EFA-9B4E775C6701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27E23-52FF-48C3-9EB8-3DC0EFEC8E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C950C-3997-4526-AEE4-418EB2818CD3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4D023-97A9-46ED-AF84-67E7B5C09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ED6E9-3A6A-4651-825B-CA3EBDF16E45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14C65-FD86-414A-9BE9-AD2B63ADA8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523D9-4907-44D6-96CC-1C7192639349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0E850-DB50-49D5-86F9-512B17EE06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A8FE8-F31E-44C7-94ED-DC9F875B4B1F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963DF-10B5-410B-B40F-87704D300C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2DE3B-D32C-4D35-8197-3244503FD63A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F8675-322D-4883-9380-C532C8BD47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C4771-2D2A-4BA3-9A4F-0D7ABD6C2019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B0640-A0FC-457A-9D89-0BE5936EEF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DF95F-CCAF-4E39-88BA-159FBAE08C0A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47781-5EC9-403E-AC96-4FDF79EAB3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C1F32-D974-405B-BF0E-E552BC60952F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DFE01-875A-4F44-9427-0C029D6062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5D16246-D338-44D8-81E6-55EFDA59574E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B6AAC67-E759-48CE-9ED3-D82C3160B6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" Type="http://schemas.openxmlformats.org/officeDocument/2006/relationships/audio" Target="file:///H:\&#1082;&#1072;&#1085;&#1080;&#1082;&#1091;&#1083;&#1099;\&#1063;&#1090;&#1086;%20&#1090;&#1072;&#1082;&#1086;&#1077;%20&#1074;&#1077;&#1089;&#1085;&#1072;\&#1074;&#1077;&#1089;&#1085;&#1072;.mp3" TargetMode="Externa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2"/>
          <p:cNvSpPr>
            <a:spLocks noChangeArrowheads="1"/>
          </p:cNvSpPr>
          <p:nvPr/>
        </p:nvSpPr>
        <p:spPr bwMode="auto">
          <a:xfrm>
            <a:off x="142875" y="857250"/>
            <a:ext cx="38512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Calibri" pitchFamily="34" charset="0"/>
              </a:rPr>
              <a:t>Если речка голубая</a:t>
            </a:r>
          </a:p>
          <a:p>
            <a:r>
              <a:rPr lang="ru-RU" sz="2400" b="1">
                <a:latin typeface="Calibri" pitchFamily="34" charset="0"/>
              </a:rPr>
              <a:t>Пробудилась от сна</a:t>
            </a:r>
          </a:p>
          <a:p>
            <a:r>
              <a:rPr lang="ru-RU" sz="2400" b="1">
                <a:latin typeface="Calibri" pitchFamily="34" charset="0"/>
              </a:rPr>
              <a:t>И бежит, в  полях сверкая,-</a:t>
            </a:r>
          </a:p>
          <a:p>
            <a:r>
              <a:rPr lang="ru-RU" sz="2400" b="1">
                <a:latin typeface="Calibri" pitchFamily="34" charset="0"/>
              </a:rPr>
              <a:t>Значит к нам пришла …</a:t>
            </a:r>
          </a:p>
        </p:txBody>
      </p:sp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1714500" y="2357438"/>
            <a:ext cx="20748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rgbClr val="C00000"/>
                </a:solidFill>
                <a:latin typeface="Calibri" pitchFamily="34" charset="0"/>
              </a:rPr>
              <a:t>весна</a:t>
            </a:r>
          </a:p>
        </p:txBody>
      </p:sp>
      <p:pic>
        <p:nvPicPr>
          <p:cNvPr id="3076" name="Picture 8" descr="C:\Documents and Settings\323\Рабочий стол\Портфель\большие анимашки\5077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500438"/>
            <a:ext cx="3073400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8" descr="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188913"/>
            <a:ext cx="4876800" cy="650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евитан весна последний снег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57188"/>
            <a:ext cx="8572500" cy="6072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2000250" y="6429375"/>
            <a:ext cx="54689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И.Левитан «Весна. Последний снег»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.Борисов-Мусатов весн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50838"/>
            <a:ext cx="8572500" cy="6078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1785938" y="6429375"/>
            <a:ext cx="5749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В.Борисов-Мусатов «Весна. Май»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евитан цветущие яблон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8" y="357188"/>
            <a:ext cx="8429625" cy="6072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2428875" y="6396038"/>
            <a:ext cx="52149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И.Левитан «Цветущие яблони»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.Кустодиев Весна 19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57188"/>
            <a:ext cx="8572500" cy="6083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2928938" y="6429375"/>
            <a:ext cx="4286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Б.Кустодиев «Весна»</a:t>
            </a:r>
          </a:p>
        </p:txBody>
      </p:sp>
      <p:pic>
        <p:nvPicPr>
          <p:cNvPr id="15364" name="Рисунок 4" descr="6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24800" y="563880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2" descr="ef58a600ed03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857250"/>
            <a:ext cx="7572375" cy="544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rot="20564690">
            <a:off x="1714480" y="2428868"/>
            <a:ext cx="5572164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angle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Приметы весны</a:t>
            </a: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 advTm="4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571480"/>
            <a:ext cx="8659678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Весна - цветами красна!</a:t>
            </a: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1428750"/>
            <a:ext cx="3500438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0" y="1357313"/>
            <a:ext cx="371475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75" y="3643313"/>
            <a:ext cx="2643188" cy="305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000625" y="0"/>
            <a:ext cx="37274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>
                <a:solidFill>
                  <a:schemeClr val="bg1"/>
                </a:solidFill>
              </a:rPr>
              <a:t>Ландыш</a:t>
            </a:r>
          </a:p>
        </p:txBody>
      </p:sp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72125" y="0"/>
            <a:ext cx="357187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60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Хохлатка</a:t>
            </a:r>
          </a:p>
        </p:txBody>
      </p:sp>
    </p:spTree>
  </p:cSld>
  <p:clrMapOvr>
    <a:masterClrMapping/>
  </p:clrMapOvr>
  <p:transition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1" descr="0_dcf1_d9fad9c4_XL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14313" y="0"/>
            <a:ext cx="42148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>
                <a:solidFill>
                  <a:schemeClr val="bg1"/>
                </a:solidFill>
              </a:rPr>
              <a:t>Медуница</a:t>
            </a:r>
          </a:p>
        </p:txBody>
      </p:sp>
    </p:spTree>
  </p:cSld>
  <p:clrMapOvr>
    <a:masterClrMapping/>
  </p:clrMapOvr>
  <p:transition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6000750" cy="1016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6000" b="1" dirty="0">
                <a:solidFill>
                  <a:schemeClr val="bg1"/>
                </a:solidFill>
              </a:rPr>
              <a:t>Мать-и -мачеха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elfin-blog.com/photos/forest/S60000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85750"/>
            <a:ext cx="5357812" cy="450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5643563" y="857250"/>
            <a:ext cx="336232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Calibri" pitchFamily="34" charset="0"/>
              </a:rPr>
              <a:t>Если снег везде растаял</a:t>
            </a:r>
          </a:p>
          <a:p>
            <a:r>
              <a:rPr lang="ru-RU" sz="2400" b="1">
                <a:latin typeface="Calibri" pitchFamily="34" charset="0"/>
              </a:rPr>
              <a:t>И трава в лесу видна,</a:t>
            </a:r>
          </a:p>
          <a:p>
            <a:r>
              <a:rPr lang="ru-RU" sz="2400" b="1">
                <a:latin typeface="Calibri" pitchFamily="34" charset="0"/>
              </a:rPr>
              <a:t>И поёт пичужек стая,-</a:t>
            </a:r>
          </a:p>
          <a:p>
            <a:r>
              <a:rPr lang="ru-RU" sz="2400" b="1">
                <a:latin typeface="Calibri" pitchFamily="34" charset="0"/>
              </a:rPr>
              <a:t>Значит к нам пришла…</a:t>
            </a:r>
          </a:p>
        </p:txBody>
      </p:sp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6858000" y="2500313"/>
            <a:ext cx="20748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rgbClr val="C00000"/>
                </a:solidFill>
                <a:latin typeface="Calibri" pitchFamily="34" charset="0"/>
              </a:rPr>
              <a:t>весна</a:t>
            </a:r>
          </a:p>
        </p:txBody>
      </p:sp>
      <p:pic>
        <p:nvPicPr>
          <p:cNvPr id="4101" name="Picture 4" descr="http://vorobinoobraznye.natureplanet.ru/netcat_files/486/358/h_a2220b93f3732d66f6151ced84e06bd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3" y="3643313"/>
            <a:ext cx="4214812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14" descr="http://animashky.ru/flist/objiv/311/3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313" y="4857750"/>
            <a:ext cx="121920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http://capilka.narod.ru/grafika/gif/ptica/ptica1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0813" y="0"/>
            <a:ext cx="12858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 descr="C:\Documents and Settings\323\Рабочий стол\Портфель\большие анимашки\Рисунок76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50" y="5429250"/>
            <a:ext cx="16192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8" descr="C:\Documents and Settings\323\Рабочий стол\Портфель\большие анимашки\Рисунок76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00250" y="5238750"/>
            <a:ext cx="2490788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214313" y="428625"/>
            <a:ext cx="600075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3600" b="1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Будто снежный   шар   бела, </a:t>
            </a:r>
            <a:endParaRPr lang="ru-RU" sz="3600" b="1"/>
          </a:p>
          <a:p>
            <a:pPr eaLnBrk="0" hangingPunct="0"/>
            <a:r>
              <a:rPr lang="ru-RU" sz="3600" b="1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По весне она цвела, </a:t>
            </a:r>
            <a:endParaRPr lang="ru-RU" sz="3600" b="1"/>
          </a:p>
          <a:p>
            <a:pPr eaLnBrk="0" hangingPunct="0"/>
            <a:r>
              <a:rPr lang="ru-RU" sz="3600" b="1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Нежный запах источала </a:t>
            </a:r>
            <a:endParaRPr lang="ru-RU" sz="3600" b="1"/>
          </a:p>
          <a:p>
            <a:pPr eaLnBrk="0" hangingPunct="0"/>
            <a:r>
              <a:rPr lang="ru-RU" sz="3600" b="1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А когда пора настала,</a:t>
            </a:r>
            <a:endParaRPr lang="ru-RU" sz="3600" b="1"/>
          </a:p>
          <a:p>
            <a:pPr eaLnBrk="0" hangingPunct="0"/>
            <a:r>
              <a:rPr lang="ru-RU" sz="3600" b="1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Разом   сделалась она </a:t>
            </a:r>
            <a:endParaRPr lang="ru-RU" sz="3600" b="1" i="1">
              <a:solidFill>
                <a:srgbClr val="000000"/>
              </a:solidFill>
              <a:cs typeface="Times New Roman" pitchFamily="18" charset="0"/>
            </a:endParaRPr>
          </a:p>
          <a:p>
            <a:pPr eaLnBrk="0" hangingPunct="0"/>
            <a:r>
              <a:rPr lang="ru-RU" sz="3600" b="1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Вся   от ягоды черна. </a:t>
            </a:r>
            <a:endParaRPr lang="ru-RU" sz="3600" b="1">
              <a:latin typeface="Calibri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l="2272" t="1962" r="2272" b="8160"/>
          <a:stretch>
            <a:fillRect/>
          </a:stretch>
        </p:blipFill>
        <p:spPr bwMode="auto">
          <a:xfrm>
            <a:off x="285750" y="500063"/>
            <a:ext cx="7215188" cy="597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ChangeArrowheads="1"/>
          </p:cNvSpPr>
          <p:nvPr/>
        </p:nvSpPr>
        <p:spPr bwMode="auto">
          <a:xfrm>
            <a:off x="0" y="357188"/>
            <a:ext cx="521493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 b="1" i="1">
                <a:solidFill>
                  <a:srgbClr val="00B050"/>
                </a:solidFill>
                <a:latin typeface="Calibri" pitchFamily="34" charset="0"/>
                <a:cs typeface="Times New Roman" pitchFamily="18" charset="0"/>
              </a:rPr>
              <a:t>Белая черёмуха</a:t>
            </a:r>
            <a:endParaRPr lang="ru-RU" sz="1600" b="1">
              <a:solidFill>
                <a:srgbClr val="00B050"/>
              </a:solidFill>
            </a:endParaRPr>
          </a:p>
          <a:p>
            <a:pPr algn="ctr" eaLnBrk="0" hangingPunct="0"/>
            <a:r>
              <a:rPr lang="ru-RU" sz="3200" b="1" i="1">
                <a:solidFill>
                  <a:srgbClr val="00B050"/>
                </a:solidFill>
                <a:latin typeface="Calibri" pitchFamily="34" charset="0"/>
                <a:cs typeface="Times New Roman" pitchFamily="18" charset="0"/>
              </a:rPr>
              <a:t> Белою фатой, </a:t>
            </a:r>
            <a:endParaRPr lang="ru-RU" sz="1600" b="1">
              <a:solidFill>
                <a:srgbClr val="00B050"/>
              </a:solidFill>
            </a:endParaRPr>
          </a:p>
          <a:p>
            <a:pPr algn="ctr" eaLnBrk="0" hangingPunct="0"/>
            <a:r>
              <a:rPr lang="ru-RU" sz="3200" b="1" i="1">
                <a:solidFill>
                  <a:srgbClr val="00B050"/>
                </a:solidFill>
                <a:latin typeface="Calibri" pitchFamily="34" charset="0"/>
                <a:cs typeface="Times New Roman" pitchFamily="18" charset="0"/>
              </a:rPr>
              <a:t>Расцвела под окнами.</a:t>
            </a:r>
            <a:endParaRPr lang="ru-RU" sz="3600" b="1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1643063" y="1928813"/>
            <a:ext cx="7358062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 b="1" i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Белая черёмуха душистая </a:t>
            </a:r>
            <a:endParaRPr lang="ru-RU" sz="1600" b="1">
              <a:solidFill>
                <a:srgbClr val="7030A0"/>
              </a:solidFill>
            </a:endParaRPr>
          </a:p>
          <a:p>
            <a:pPr algn="ctr" eaLnBrk="0" hangingPunct="0"/>
            <a:r>
              <a:rPr lang="ru-RU" sz="3200" b="1" i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Распустилась по весне и увяла вновь.</a:t>
            </a:r>
            <a:endParaRPr lang="ru-RU" sz="3600" b="1">
              <a:solidFill>
                <a:srgbClr val="7030A0"/>
              </a:solidFill>
              <a:latin typeface="Calibri" pitchFamily="34" charset="0"/>
            </a:endParaRPr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0" y="3143250"/>
            <a:ext cx="55721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 b="1" i="1">
                <a:solidFill>
                  <a:srgbClr val="00B0F0"/>
                </a:solidFill>
                <a:latin typeface="Calibri" pitchFamily="34" charset="0"/>
                <a:cs typeface="Times New Roman" pitchFamily="18" charset="0"/>
              </a:rPr>
              <a:t>Распустилась черёмуха</a:t>
            </a:r>
            <a:endParaRPr lang="ru-RU" sz="1600" b="1">
              <a:solidFill>
                <a:srgbClr val="00B0F0"/>
              </a:solidFill>
            </a:endParaRPr>
          </a:p>
          <a:p>
            <a:pPr algn="ctr" eaLnBrk="0" hangingPunct="0"/>
            <a:r>
              <a:rPr lang="ru-RU" sz="3200" b="1" i="1">
                <a:solidFill>
                  <a:srgbClr val="00B0F0"/>
                </a:solidFill>
                <a:latin typeface="Calibri" pitchFamily="34" charset="0"/>
                <a:cs typeface="Times New Roman" pitchFamily="18" charset="0"/>
              </a:rPr>
              <a:t> Нарядилась невестою.</a:t>
            </a:r>
            <a:endParaRPr lang="ru-RU" sz="3600" b="1">
              <a:solidFill>
                <a:srgbClr val="00B0F0"/>
              </a:solidFill>
              <a:latin typeface="Calibri" pitchFamily="34" charset="0"/>
            </a:endParaRPr>
          </a:p>
        </p:txBody>
      </p:sp>
      <p:sp>
        <p:nvSpPr>
          <p:cNvPr id="23557" name="Rectangle 4"/>
          <p:cNvSpPr>
            <a:spLocks noChangeArrowheads="1"/>
          </p:cNvSpPr>
          <p:nvPr/>
        </p:nvSpPr>
        <p:spPr bwMode="auto">
          <a:xfrm>
            <a:off x="1357313" y="4357688"/>
            <a:ext cx="7572375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 b="1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Белая черёмуха засыпала</a:t>
            </a:r>
            <a:endParaRPr lang="ru-RU" sz="1600" b="1">
              <a:solidFill>
                <a:srgbClr val="FF0000"/>
              </a:solidFill>
            </a:endParaRPr>
          </a:p>
          <a:p>
            <a:pPr algn="ctr" eaLnBrk="0" hangingPunct="0"/>
            <a:r>
              <a:rPr lang="ru-RU" sz="3200" b="1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Будто бы снежинками траву </a:t>
            </a:r>
            <a:endParaRPr lang="ru-RU" sz="1600" b="1">
              <a:solidFill>
                <a:srgbClr val="FF0000"/>
              </a:solidFill>
            </a:endParaRPr>
          </a:p>
          <a:p>
            <a:pPr algn="ctr" eaLnBrk="0" hangingPunct="0"/>
            <a:r>
              <a:rPr lang="ru-RU" sz="3200" b="1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С веток лепестки летят въюжатся. </a:t>
            </a:r>
            <a:endParaRPr lang="ru-RU" sz="1600" b="1">
              <a:solidFill>
                <a:srgbClr val="FF0000"/>
              </a:solidFill>
            </a:endParaRPr>
          </a:p>
          <a:p>
            <a:pPr algn="ctr" eaLnBrk="0" hangingPunct="0"/>
            <a:r>
              <a:rPr lang="ru-RU" sz="3200" b="1" i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На ветру танцуют, кружатся.</a:t>
            </a:r>
            <a:endParaRPr lang="ru-RU" sz="3600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>
            <a:spLocks noChangeArrowheads="1"/>
          </p:cNvSpPr>
          <p:nvPr/>
        </p:nvSpPr>
        <p:spPr bwMode="auto">
          <a:xfrm>
            <a:off x="214313" y="571500"/>
            <a:ext cx="4429125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 i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Давайте, ребята, </a:t>
            </a:r>
            <a:endParaRPr lang="ru-RU" sz="1200" b="1">
              <a:solidFill>
                <a:srgbClr val="7030A0"/>
              </a:solidFill>
            </a:endParaRPr>
          </a:p>
          <a:p>
            <a:pPr eaLnBrk="0" hangingPunct="0"/>
            <a:r>
              <a:rPr lang="ru-RU" sz="2400" b="1" i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Везде, где живём, </a:t>
            </a:r>
            <a:endParaRPr lang="ru-RU" sz="1200" b="1">
              <a:solidFill>
                <a:srgbClr val="7030A0"/>
              </a:solidFill>
            </a:endParaRPr>
          </a:p>
          <a:p>
            <a:pPr eaLnBrk="0" hangingPunct="0"/>
            <a:r>
              <a:rPr lang="ru-RU" sz="2400" b="1" i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Деревья посадим </a:t>
            </a:r>
            <a:endParaRPr lang="ru-RU" sz="1200" b="1">
              <a:solidFill>
                <a:srgbClr val="7030A0"/>
              </a:solidFill>
            </a:endParaRPr>
          </a:p>
          <a:p>
            <a:pPr eaLnBrk="0" hangingPunct="0"/>
            <a:r>
              <a:rPr lang="ru-RU" sz="2400" b="1" i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Сады разведём!</a:t>
            </a:r>
            <a:endParaRPr lang="ru-RU" sz="1200" b="1">
              <a:solidFill>
                <a:srgbClr val="7030A0"/>
              </a:solidFill>
            </a:endParaRPr>
          </a:p>
          <a:p>
            <a:pPr eaLnBrk="0" hangingPunct="0"/>
            <a:r>
              <a:rPr lang="ru-RU" sz="2400" b="1" i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 Нас много ребята, </a:t>
            </a:r>
            <a:endParaRPr lang="ru-RU" sz="1200" b="1">
              <a:solidFill>
                <a:srgbClr val="7030A0"/>
              </a:solidFill>
            </a:endParaRPr>
          </a:p>
          <a:p>
            <a:pPr eaLnBrk="0" hangingPunct="0"/>
            <a:r>
              <a:rPr lang="ru-RU" sz="2400" b="1" i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Пусть каждый из нас </a:t>
            </a:r>
            <a:endParaRPr lang="ru-RU" sz="1200" b="1">
              <a:solidFill>
                <a:srgbClr val="7030A0"/>
              </a:solidFill>
            </a:endParaRPr>
          </a:p>
          <a:p>
            <a:pPr eaLnBrk="0" hangingPunct="0"/>
            <a:r>
              <a:rPr lang="ru-RU" sz="2400" b="1" i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Хоть кустик для сада </a:t>
            </a:r>
            <a:endParaRPr lang="ru-RU" sz="1200" b="1">
              <a:solidFill>
                <a:srgbClr val="7030A0"/>
              </a:solidFill>
            </a:endParaRPr>
          </a:p>
          <a:p>
            <a:pPr eaLnBrk="0" hangingPunct="0"/>
            <a:r>
              <a:rPr lang="ru-RU" sz="2400" b="1" i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Посадит сейчас.</a:t>
            </a:r>
            <a:endParaRPr lang="ru-RU" sz="1200" b="1">
              <a:solidFill>
                <a:srgbClr val="7030A0"/>
              </a:solidFill>
            </a:endParaRPr>
          </a:p>
          <a:p>
            <a:pPr eaLnBrk="0" hangingPunct="0"/>
            <a:endParaRPr lang="ru-RU" sz="2800" b="1">
              <a:solidFill>
                <a:srgbClr val="7030A0"/>
              </a:solidFill>
              <a:latin typeface="Calibri" pitchFamily="34" charset="0"/>
            </a:endParaRPr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8" y="2357438"/>
            <a:ext cx="5453062" cy="40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57163"/>
            <a:ext cx="8643937" cy="648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" descr="ef58a600ed03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25" y="857250"/>
            <a:ext cx="7572375" cy="544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rot="20407877">
            <a:off x="1087503" y="1971645"/>
            <a:ext cx="7326184" cy="198601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angle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ru-RU" sz="4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Весна </a:t>
            </a:r>
            <a:br>
              <a:rPr lang="ru-RU" sz="4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</a:br>
            <a:r>
              <a:rPr lang="ru-RU" sz="4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в картинах известных</a:t>
            </a:r>
            <a:br>
              <a:rPr lang="ru-RU" sz="4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</a:br>
            <a:r>
              <a:rPr lang="ru-RU" sz="4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художников</a:t>
            </a:r>
            <a:endParaRPr lang="ru-RU" sz="4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весн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14313" y="1428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.Куинджи ранняя весн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57188"/>
            <a:ext cx="8572500" cy="6099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171" name="TextBox 2"/>
          <p:cNvSpPr txBox="1">
            <a:spLocks noChangeArrowheads="1"/>
          </p:cNvSpPr>
          <p:nvPr/>
        </p:nvSpPr>
        <p:spPr bwMode="auto">
          <a:xfrm>
            <a:off x="357188" y="500063"/>
            <a:ext cx="57864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А.Куинджи  «Ранняя весна»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евитан в начале март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57188"/>
            <a:ext cx="8572500" cy="6092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643313" y="6000750"/>
            <a:ext cx="5143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И.Левитан «В начале марта»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.Грабарь мар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3" y="357188"/>
            <a:ext cx="8715375" cy="6072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219" name="TextBox 2"/>
          <p:cNvSpPr txBox="1">
            <a:spLocks noChangeArrowheads="1"/>
          </p:cNvSpPr>
          <p:nvPr/>
        </p:nvSpPr>
        <p:spPr bwMode="auto">
          <a:xfrm>
            <a:off x="5072063" y="5929313"/>
            <a:ext cx="37861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И.Грабарь «Март»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левитан мар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57188"/>
            <a:ext cx="8572500" cy="6072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5286375" y="5929313"/>
            <a:ext cx="3571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И.Левитан «Март»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.Бакшеев голубая весн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8" y="357188"/>
            <a:ext cx="8429625" cy="604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267" name="TextBox 2"/>
          <p:cNvSpPr txBox="1">
            <a:spLocks noChangeArrowheads="1"/>
          </p:cNvSpPr>
          <p:nvPr/>
        </p:nvSpPr>
        <p:spPr bwMode="auto">
          <a:xfrm>
            <a:off x="2571750" y="6396038"/>
            <a:ext cx="4857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В.Бакшеев «Голубая весна»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203</Words>
  <Application>Microsoft Office PowerPoint</Application>
  <PresentationFormat>Экран (4:3)</PresentationFormat>
  <Paragraphs>51</Paragraphs>
  <Slides>22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Comic Sans MS</vt:lpstr>
      <vt:lpstr>Тема Office</vt:lpstr>
      <vt:lpstr>Слайд 1</vt:lpstr>
      <vt:lpstr>Слайд 2</vt:lpstr>
      <vt:lpstr>Слайд 3</vt:lpstr>
      <vt:lpstr>Весна  в картинах известных художников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Приметы весны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Name</dc:creator>
  <cp:lastModifiedBy>User</cp:lastModifiedBy>
  <cp:revision>15</cp:revision>
  <dcterms:created xsi:type="dcterms:W3CDTF">2011-05-16T09:18:10Z</dcterms:created>
  <dcterms:modified xsi:type="dcterms:W3CDTF">2020-04-23T13:02:11Z</dcterms:modified>
</cp:coreProperties>
</file>