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 и птицы весной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Обои рабочего стола &gt; Животные &gt; Domestic rabbi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437063"/>
            <a:ext cx="29225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волчицы весной появились волчата,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медведицы- медвежата.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Они еще не умеют охотиться, но обожают играть!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12406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35photo.ru/photos_series/245/245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564904"/>
            <a:ext cx="4932040" cy="419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99392"/>
            <a:ext cx="9252520" cy="6957392"/>
          </a:xfrm>
          <a:effectLst>
            <a:softEdge rad="112500"/>
          </a:effec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3661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Посмотри, как малыши ежата спешат за мамой ежихой.</a:t>
            </a:r>
          </a:p>
        </p:txBody>
      </p:sp>
      <p:pic>
        <p:nvPicPr>
          <p:cNvPr id="5" name="Рисунок 4" descr="ingatlan_elado_csaladi_haz_Budaors_Csiki-Dulo_kilatas_2_ingatlanok__20131230_120325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1052736"/>
            <a:ext cx="7632848" cy="532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Звери и птицы радуются приходу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Их жизнь меняется!</a:t>
            </a:r>
          </a:p>
        </p:txBody>
      </p:sp>
      <p:pic>
        <p:nvPicPr>
          <p:cNvPr id="9" name="Рисунок 8" descr="сквор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24744"/>
            <a:ext cx="4519149" cy="33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125165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313803"/>
            <a:ext cx="5220072" cy="354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697913" cy="15113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из теплых стран к нам возвращаются перелетные птицы. Птицы – вестники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Грачи прилетели, запели первые жаворонки.</a:t>
            </a:r>
          </a:p>
        </p:txBody>
      </p:sp>
      <p:pic>
        <p:nvPicPr>
          <p:cNvPr id="5" name="Рисунок 4" descr="гра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1828800"/>
            <a:ext cx="3586138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жаворо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420888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Скворцы чистят свои скворечники</a:t>
            </a:r>
          </a:p>
        </p:txBody>
      </p:sp>
      <p:pic>
        <p:nvPicPr>
          <p:cNvPr id="5124" name="Рисунок 4" descr="скворец аним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295400"/>
            <a:ext cx="63373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50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Птицы сразу же принимаются за работу.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Надо успеть свить гнезда, высидеть яйца …</a:t>
            </a:r>
          </a:p>
        </p:txBody>
      </p:sp>
      <p:pic>
        <p:nvPicPr>
          <p:cNvPr id="7172" name="Picture 9" descr="http://www.proza.ru/pics/2011/05/25/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242681" cy="392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://st.gdefon.ru/wallpapers_original/wallpapers/439765_vetki_listya_gnezdo_yajca_makro_1680x105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27577" y="3573016"/>
            <a:ext cx="4716423" cy="3284984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/>
          <a:lstStyle/>
          <a:p>
            <a:r>
              <a:rPr lang="ru-RU" sz="2400" smtClean="0"/>
              <a:t>…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вырастить птенцов.</a:t>
            </a:r>
          </a:p>
        </p:txBody>
      </p:sp>
      <p:pic>
        <p:nvPicPr>
          <p:cNvPr id="6" name="Содержимое 5" descr="1332098506_cuckoo_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4525963" cy="3949899"/>
          </a:xfrm>
          <a:effectLst>
            <a:softEdge rad="112500"/>
          </a:effectLst>
        </p:spPr>
      </p:pic>
      <p:pic>
        <p:nvPicPr>
          <p:cNvPr id="9220" name="Picture 2" descr="http://namonitore.ru/uploads/catalog/birds/nenasitnie_ptentsi_1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6134" y="2780928"/>
            <a:ext cx="5147866" cy="386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 ранней весной птицам бывает непросто – им трудно найти себе еду. Не забывайте их кормить! Никогда не бери птичьи яйца из гнезда!</a:t>
            </a:r>
          </a:p>
        </p:txBody>
      </p:sp>
      <p:pic>
        <p:nvPicPr>
          <p:cNvPr id="8196" name="Содержимое 6" descr="56869805_kormimpti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268413"/>
            <a:ext cx="3582987" cy="2689225"/>
          </a:xfrm>
        </p:spPr>
      </p:pic>
      <p:pic>
        <p:nvPicPr>
          <p:cNvPr id="8197" name="Рисунок 7" descr="1360859190-490968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5613" y="2133600"/>
            <a:ext cx="47259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0128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медведи, ежи и барсуки проснулись после зимнего сна.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5" descr="http://www.usiter.com/uploads/20120326/burij+medved+medvedi+medved+zhivotnie+39784771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5364163" cy="42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7" descr="http://i071.radikal.ru/1003/cf/c73fbe0c2d7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038">
            <a:off x="5710238" y="4087813"/>
            <a:ext cx="3282950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412875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У многих животных весной рождаются детеныши. Этот зайчонок и лисята тоже появились на свет этой весной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292" name="Picture 2" descr="http://imgtag.ru/images/267_._2_29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4862792" cy="39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motto.net.ua/old_site/img/animals1/1181138108_CBE8F1FFF2E02030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040" y="2204864"/>
            <a:ext cx="4078858" cy="4525963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 Звери и птицы радуются приходу весны!  Их жизнь меняется!</vt:lpstr>
      <vt:lpstr>Весной из теплых стран к нам возвращаются перелетные птицы. Птицы – вестники весны!  Грачи прилетели, запели первые жаворонки.</vt:lpstr>
      <vt:lpstr>Скворцы чистят свои скворечники</vt:lpstr>
      <vt:lpstr>Птицы сразу же принимаются за работу.  Надо успеть свить гнезда, высидеть яйца …</vt:lpstr>
      <vt:lpstr>…и вырастить птенцов.</vt:lpstr>
      <vt:lpstr>Но ранней весной птицам бывает непросто – им трудно найти себе еду. Не забывайте их кормить! Никогда не бери птичьи яйца из гнезда!</vt:lpstr>
      <vt:lpstr>Весной медведи, ежи и барсуки проснулись после зимнего сна.</vt:lpstr>
      <vt:lpstr> У многих животных весной рождаются детеныши. Этот зайчонок и лисята тоже появились на свет этой весной!</vt:lpstr>
      <vt:lpstr>У волчицы весной появились волчата,  у медведицы- медвежата.  Они еще не умеют охотиться, но обожают играть!</vt:lpstr>
      <vt:lpstr>Посмотри, как малыши ежата спешат за мамой ежихой.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 учреждение детский сад №8</dc:title>
  <dc:creator>user</dc:creator>
  <cp:lastModifiedBy>User</cp:lastModifiedBy>
  <cp:revision>12</cp:revision>
  <dcterms:created xsi:type="dcterms:W3CDTF">2016-02-19T17:32:13Z</dcterms:created>
  <dcterms:modified xsi:type="dcterms:W3CDTF">2020-04-23T13:50:58Z</dcterms:modified>
</cp:coreProperties>
</file>