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8" r:id="rId9"/>
    <p:sldId id="267" r:id="rId10"/>
    <p:sldId id="269" r:id="rId11"/>
    <p:sldId id="271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13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5" descr="yvfvuuojfhqgvdopuxqw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Содержимое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Звери и птицы весной</a:t>
            </a:r>
          </a:p>
          <a:p>
            <a:pPr algn="ctr" eaLnBrk="1" hangingPunct="1">
              <a:buFont typeface="Arial" charset="0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(для дошкольного возраста)</a:t>
            </a:r>
          </a:p>
          <a:p>
            <a:pPr algn="ctr" eaLnBrk="1" hangingPunct="1">
              <a:buFont typeface="Arial" charset="0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</a:p>
          <a:p>
            <a:pPr algn="ctr" eaLnBrk="1" hangingPunct="1">
              <a:buFont typeface="Arial" charset="0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</a:p>
          <a:p>
            <a:pPr algn="ctr" eaLnBrk="1" hangingPunct="1">
              <a:buFont typeface="Arial" charset="0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Обои рабочего стола &gt; Животные &gt; Domestic rabbits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850" y="4437063"/>
            <a:ext cx="2922588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yvfvuuojfhqgvdopuxqw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99392"/>
            <a:ext cx="9324527" cy="6957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>
            <a:normAutofit fontScale="90000"/>
          </a:bodyPr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У волчицы весной появились волчата, 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у медведицы- медвежата.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Они еще не умеют охотиться, но обожают играть!</a:t>
            </a:r>
          </a:p>
        </p:txBody>
      </p:sp>
      <p:sp>
        <p:nvSpPr>
          <p:cNvPr id="1126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364" name="Picture 2" descr="http://st.gdefon.ru/wallpapers_original/wallpapers/27562_volki_malyshi_volchata_lyubov_nezhnost_zabota_1600x1200_(www.GdeFon.ru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196752"/>
            <a:ext cx="5124062" cy="4437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://35photo.ru/photos_series/245/24505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11960" y="2564904"/>
            <a:ext cx="4932040" cy="4193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yvfvuuojfhqgvdopuxqw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0" y="-99392"/>
            <a:ext cx="9252520" cy="6957392"/>
          </a:xfrm>
          <a:effectLst>
            <a:softEdge rad="112500"/>
          </a:effectLst>
        </p:spPr>
      </p:pic>
      <p:sp>
        <p:nvSpPr>
          <p:cNvPr id="12291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836613"/>
          </a:xfrm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Посмотри, как малыши ежата спешат за мамой ежихой.</a:t>
            </a:r>
          </a:p>
        </p:txBody>
      </p:sp>
      <p:pic>
        <p:nvPicPr>
          <p:cNvPr id="5" name="Рисунок 4" descr="ingatlan_elado_csaladi_haz_Budaors_Csiki-Dulo_kilatas_2_ingatlanok__20131230_120325_b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71600" y="1052736"/>
            <a:ext cx="7632848" cy="5320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5" descr="yvfvuuojfhqgvdopuxqw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725488"/>
          </a:xfrm>
        </p:spPr>
        <p:txBody>
          <a:bodyPr>
            <a:normAutofit fontScale="90000"/>
          </a:bodyPr>
          <a:lstStyle/>
          <a:p>
            <a:r>
              <a:rPr lang="ru-RU" sz="2400" smtClean="0"/>
              <a:t>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Звери и птицы радуются приходу весны!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Их жизнь меняется!</a:t>
            </a:r>
          </a:p>
        </p:txBody>
      </p:sp>
      <p:pic>
        <p:nvPicPr>
          <p:cNvPr id="9" name="Рисунок 8" descr="скворец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1124744"/>
            <a:ext cx="4519149" cy="3389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30125165 (1)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923928" y="3313803"/>
            <a:ext cx="5220072" cy="3544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5" descr="yvfvuuojfhqgvdopuxqw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0" y="188913"/>
            <a:ext cx="8697913" cy="1511300"/>
          </a:xfrm>
        </p:spPr>
        <p:txBody>
          <a:bodyPr/>
          <a:lstStyle/>
          <a:p>
            <a:pPr eaLnBrk="1" hangingPunct="1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Весной из теплых стран к нам возвращаются перелетные птицы. Птицы – вестники весны!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Грачи прилетели, запели первые жаворонки.</a:t>
            </a:r>
          </a:p>
        </p:txBody>
      </p:sp>
      <p:pic>
        <p:nvPicPr>
          <p:cNvPr id="5" name="Рисунок 4" descr="грач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14400" y="1828800"/>
            <a:ext cx="3586138" cy="476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1жаворонок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644008" y="2420888"/>
            <a:ext cx="4233664" cy="42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5" descr="yvfvuuojfhqgvdopuxqw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Скворцы чистят свои скворечники</a:t>
            </a:r>
          </a:p>
        </p:txBody>
      </p:sp>
      <p:pic>
        <p:nvPicPr>
          <p:cNvPr id="5124" name="Рисунок 4" descr="скворец аним.gif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95400" y="1295400"/>
            <a:ext cx="6337300" cy="519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5" descr="yvfvuuojfhqgvdopuxqw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935037"/>
          </a:xfrm>
        </p:spPr>
        <p:txBody>
          <a:bodyPr/>
          <a:lstStyle/>
          <a:p>
            <a:pPr eaLnBrk="1" hangingPunct="1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Птицы сразу же принимаются за работу.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Надо успеть свить гнезда, высидеть яйца …</a:t>
            </a:r>
          </a:p>
        </p:txBody>
      </p:sp>
      <p:pic>
        <p:nvPicPr>
          <p:cNvPr id="7172" name="Picture 9" descr="http://www.proza.ru/pics/2011/05/25/44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196752"/>
            <a:ext cx="5242681" cy="3920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http://st.gdefon.ru/wallpapers_original/wallpapers/439765_vetki_listya_gnezdo_yajca_makro_1680x1050_(www.GdeFon.ru)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4427577" y="3573016"/>
            <a:ext cx="4716423" cy="3284984"/>
          </a:xfrm>
          <a:effectLst>
            <a:softEdge rad="112500"/>
          </a:effectLst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5" descr="yvfvuuojfhqgvdopuxqw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652462"/>
          </a:xfrm>
        </p:spPr>
        <p:txBody>
          <a:bodyPr/>
          <a:lstStyle/>
          <a:p>
            <a:r>
              <a:rPr lang="ru-RU" sz="2400" smtClean="0"/>
              <a:t>…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и вырастить птенцов.</a:t>
            </a:r>
          </a:p>
        </p:txBody>
      </p:sp>
      <p:pic>
        <p:nvPicPr>
          <p:cNvPr id="6" name="Содержимое 5" descr="1332098506_cuckoo_1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0" y="692696"/>
            <a:ext cx="4525963" cy="3949899"/>
          </a:xfrm>
          <a:effectLst>
            <a:softEdge rad="112500"/>
          </a:effectLst>
        </p:spPr>
      </p:pic>
      <p:pic>
        <p:nvPicPr>
          <p:cNvPr id="9220" name="Picture 2" descr="http://namonitore.ru/uploads/catalog/birds/nenasitnie_ptentsi_160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96134" y="2780928"/>
            <a:ext cx="5147866" cy="3861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5" descr="yvfvuuojfhqgvdopuxqw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>
            <a:normAutofit fontScale="90000"/>
          </a:bodyPr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Но ранней весной птицам бывает непросто – им трудно найти себе еду. Не забывайте их кормить! Никогда не бери птичьи яйца из гнезда!</a:t>
            </a:r>
          </a:p>
        </p:txBody>
      </p:sp>
      <p:pic>
        <p:nvPicPr>
          <p:cNvPr id="8196" name="Содержимое 6" descr="56869805_kormimptic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68313" y="1268413"/>
            <a:ext cx="3582987" cy="2689225"/>
          </a:xfrm>
        </p:spPr>
      </p:pic>
      <p:pic>
        <p:nvPicPr>
          <p:cNvPr id="8197" name="Рисунок 7" descr="1360859190-49096800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65613" y="2133600"/>
            <a:ext cx="4725987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5" descr="yvfvuuojfhqgvdopuxqw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>
          <a:xfrm>
            <a:off x="323850" y="0"/>
            <a:ext cx="8229600" cy="1012825"/>
          </a:xfrm>
        </p:spPr>
        <p:txBody>
          <a:bodyPr/>
          <a:lstStyle/>
          <a:p>
            <a:pPr eaLnBrk="1" hangingPunct="1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Весной медведи, ежи и барсуки проснулись после зимнего сна.</a:t>
            </a:r>
          </a:p>
        </p:txBody>
      </p:sp>
      <p:sp>
        <p:nvSpPr>
          <p:cNvPr id="922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" name="Picture 5" descr="http://www.usiter.com/uploads/20120326/burij+medved+medvedi+medved+zhivotnie+3978477125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484784"/>
            <a:ext cx="5364163" cy="4256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9" name="Picture 7" descr="http://i071.radikal.ru/1003/cf/c73fbe0c2d7e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02038">
            <a:off x="5710238" y="4087813"/>
            <a:ext cx="3282950" cy="2303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0" name="Picture 9" descr="http://animalbox.ru/wp-content/uploads/2012/09/para_barsukov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435600" y="1412875"/>
            <a:ext cx="3459163" cy="2303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yvfvuuojfhqgvdopuxqw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99392"/>
            <a:ext cx="9324527" cy="6957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3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868362"/>
          </a:xfrm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У многих животных весной рождаются детеныши. Этот зайчонок и лисята тоже появились на свет этой весной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12292" name="Picture 2" descr="http://imgtag.ru/images/267_._2_29_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124744"/>
            <a:ext cx="4862792" cy="3960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://www.motto.net.ua/old_site/img/animals1/1181138108_CBE8F1FFF2E020303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4932040" y="2204864"/>
            <a:ext cx="4078858" cy="4525963"/>
          </a:xfrm>
          <a:effectLst>
            <a:softEdge rad="112500"/>
          </a:effectLst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123</Words>
  <Application>Microsoft Office PowerPoint</Application>
  <PresentationFormat>Экран (4:3)</PresentationFormat>
  <Paragraphs>15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 Звери и птицы радуются приходу весны!  Их жизнь меняется!</vt:lpstr>
      <vt:lpstr>Весной из теплых стран к нам возвращаются перелетные птицы. Птицы – вестники весны!  Грачи прилетели, запели первые жаворонки.</vt:lpstr>
      <vt:lpstr>Скворцы чистят свои скворечники</vt:lpstr>
      <vt:lpstr>Птицы сразу же принимаются за работу.  Надо успеть свить гнезда, высидеть яйца …</vt:lpstr>
      <vt:lpstr>…и вырастить птенцов.</vt:lpstr>
      <vt:lpstr>Но ранней весной птицам бывает непросто – им трудно найти себе еду. Не забывайте их кормить! Никогда не бери птичьи яйца из гнезда!</vt:lpstr>
      <vt:lpstr>Весной медведи, ежи и барсуки проснулись после зимнего сна.</vt:lpstr>
      <vt:lpstr> У многих животных весной рождаются детеныши. Этот зайчонок и лисята тоже появились на свет этой весной!</vt:lpstr>
      <vt:lpstr>У волчицы весной появились волчата,  у медведицы- медвежата.  Они еще не умеют охотиться, но обожают играть!</vt:lpstr>
      <vt:lpstr>Посмотри, как малыши ежата спешат за мамой ежихой.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 учреждение детский сад №8</dc:title>
  <dc:creator>user</dc:creator>
  <cp:lastModifiedBy>User</cp:lastModifiedBy>
  <cp:revision>12</cp:revision>
  <dcterms:created xsi:type="dcterms:W3CDTF">2016-02-19T17:32:13Z</dcterms:created>
  <dcterms:modified xsi:type="dcterms:W3CDTF">2020-04-23T13:50:58Z</dcterms:modified>
</cp:coreProperties>
</file>