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6" r:id="rId4"/>
    <p:sldId id="257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74" autoAdjust="0"/>
    <p:restoredTop sz="94660"/>
  </p:normalViewPr>
  <p:slideViewPr>
    <p:cSldViewPr snapToGrid="0">
      <p:cViewPr>
        <p:scale>
          <a:sx n="80" d="100"/>
          <a:sy n="80" d="100"/>
        </p:scale>
        <p:origin x="389" y="-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96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89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7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02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8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0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87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35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23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09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8CF4A-9DF3-48ED-9809-81BB39AAA5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18A7-3B09-45A4-A78E-BD24ED86D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54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3129"/>
            <a:ext cx="12190476" cy="9752381"/>
          </a:xfrm>
          <a:prstGeom prst="rect">
            <a:avLst/>
          </a:prstGeom>
        </p:spPr>
      </p:pic>
      <p:pic>
        <p:nvPicPr>
          <p:cNvPr id="5" name="Рисунок 4" descr="885f8b3b0a8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7906"/>
            <a:ext cx="11905012" cy="641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63940" y="-558205"/>
            <a:ext cx="772724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ПЕРВОЦВЕТЫ</a:t>
            </a:r>
            <a:endParaRPr lang="ru-RU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22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8642" y="1547223"/>
            <a:ext cx="8734927" cy="65511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-1007322"/>
            <a:ext cx="1023267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Золотые лепестки, хрупкий стебелёк.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Распустился у реки солнечный цветок.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Только тучка набежала, сжались лепесточки.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зелёных стебельках- круглые комочки.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40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3186" y="1825625"/>
            <a:ext cx="6825628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859" y="1313799"/>
            <a:ext cx="10333838" cy="65878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542" y="-861833"/>
            <a:ext cx="515012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Крокус –маленький цветок,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Словно звёздочки сынок.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Лепестки свои раскроет,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Снегом вешним их умоет.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8192" y="-861833"/>
            <a:ext cx="506940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Носом жёлтеньким чихнёт,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Запах пчёлок привлечёт.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Из земли листочки тянет,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морозе он не вянет.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37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957" y="1825625"/>
            <a:ext cx="5976086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587" y="867543"/>
            <a:ext cx="9766892" cy="71115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453" y="-1433017"/>
            <a:ext cx="111962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Ярко- жёлтый одуванчик весь под дождиком продрог,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когда просох на солнце – сам себя узнать не смог: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Побелел он и распух, полетел пушистый пух.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 весёлый крик ребят: «</a:t>
            </a:r>
            <a:r>
              <a:rPr lang="ru-RU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Парашютики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летят!»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97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59568"/>
            <a:ext cx="12186248" cy="96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11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52" y="-1215189"/>
            <a:ext cx="11999496" cy="89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8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732656"/>
            <a:ext cx="6096000" cy="13926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algn="ctr">
              <a:spcBef>
                <a:spcPts val="530"/>
              </a:spcBef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Вот весенние цветы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8640" indent="-411480" algn="ctr">
              <a:spcBef>
                <a:spcPts val="530"/>
              </a:spcBef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Или первоцветы.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8640" indent="-411480" algn="ctr">
              <a:spcBef>
                <a:spcPts val="530"/>
              </a:spcBef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Их запомнить должен ты,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8640" indent="-411480" algn="ctr">
              <a:spcBef>
                <a:spcPts val="530"/>
              </a:spcBef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Как весны примету.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0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505" y="-1220115"/>
            <a:ext cx="1185298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Снег растает. Очень скоро запестреют косогоры!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украсят даже кочки о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чень ранние цветочки.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прекрасны первоцветы, к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 они милы, просты.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них так много солнца, света и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неброской красоты.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174" y="1334430"/>
            <a:ext cx="10078172" cy="67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93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358" y="1991995"/>
            <a:ext cx="6486466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960" y="682795"/>
            <a:ext cx="10711840" cy="71858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3437" y="-1256197"/>
            <a:ext cx="1069036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Первым вылез из земли на проталинке!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Он мороза не боится, хоть и маленький.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Стоит в белой шапчонке и зелёной рубашонке.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59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46" y="1825625"/>
            <a:ext cx="6905707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-1567507"/>
            <a:ext cx="12190476" cy="97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853" y="2022865"/>
            <a:ext cx="9384292" cy="59131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6569" y="-1384217"/>
            <a:ext cx="11562347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Когда-то гусиного лука по лугам и лесным полянам было очень много. И старые люди рассказывают, что на эти луга и поляны по весне всегда опускались стаи диких гусей, чтобы передохнуть после трудной дороги и пощипать всходы лука, который они очень любили…Вот оттуда и сложилось полное имя этого ранневесеннего цветка- гусиный лук.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верно, стоит появиться первым цветкам гусиного лука, как тут же высоко – высоко в небе появляются стаи перелётных гусей, летящих с юга на север, на свою родину.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03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878" y="1825625"/>
            <a:ext cx="628224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403" y="901085"/>
            <a:ext cx="10297191" cy="6868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398" y="-726420"/>
            <a:ext cx="11651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Из луковки вырос, но в пищу негож.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яркий стаканчик цветок тот похож.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31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0740" y="1825625"/>
            <a:ext cx="657052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92" y="192506"/>
            <a:ext cx="11354799" cy="75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8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572" y="1825625"/>
            <a:ext cx="2888855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249" y="-743030"/>
            <a:ext cx="12190476" cy="97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6" t="3640" r="-3176" b="8605"/>
          <a:stretch/>
        </p:blipFill>
        <p:spPr>
          <a:xfrm>
            <a:off x="8728907" y="4770719"/>
            <a:ext cx="2990803" cy="3953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703" y="1101001"/>
            <a:ext cx="4755019" cy="356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93"/>
          <a:stretch/>
        </p:blipFill>
        <p:spPr>
          <a:xfrm>
            <a:off x="350611" y="4770719"/>
            <a:ext cx="2992905" cy="4000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085" y="1093650"/>
            <a:ext cx="5313199" cy="3542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0" r="10892"/>
          <a:stretch/>
        </p:blipFill>
        <p:spPr>
          <a:xfrm>
            <a:off x="3730936" y="4770719"/>
            <a:ext cx="4380390" cy="3960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87562" y="-677753"/>
            <a:ext cx="1256712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преданию, первый цветок ириса расцвёл в незапамятные </a:t>
            </a:r>
            <a:r>
              <a:rPr lang="ru-RU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времрена.Все</a:t>
            </a:r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любовались его красотой. Не только звери, птицы, насекомые, но и вода и ветер, которые и разнесли созревшие семена по всей земле. А когда семена проросли и расцвели, ирис стал одним из любимых растений человека.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0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555" y="1188895"/>
            <a:ext cx="9265374" cy="69490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123" y="-1154162"/>
            <a:ext cx="117942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Адонис- это светолюбивое растение и само напоминает небольшое яркое солнышко. Недаром его ещё называют горицветом. Красивый и почитаемый в народе за его целебные свойства цветок.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08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" y="-1447191"/>
            <a:ext cx="12190476" cy="9752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0"/>
          <a:stretch/>
        </p:blipFill>
        <p:spPr>
          <a:xfrm>
            <a:off x="376808" y="2721065"/>
            <a:ext cx="6104021" cy="51363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31" b="14036"/>
          <a:stretch/>
        </p:blipFill>
        <p:spPr>
          <a:xfrm>
            <a:off x="7027457" y="2721065"/>
            <a:ext cx="4617153" cy="51363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0824" y="-1255889"/>
            <a:ext cx="78303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Листья выпустил как стрелы.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Он цветёт цветочком белым.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серединке жёлт цветок,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Голову склоняет вбок,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Смотрит скромно – скромно вниз.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красавца звать нарцисс.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78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392</Words>
  <Application>Microsoft Office PowerPoint</Application>
  <PresentationFormat>Произвольный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16</cp:revision>
  <dcterms:created xsi:type="dcterms:W3CDTF">2019-02-26T06:08:19Z</dcterms:created>
  <dcterms:modified xsi:type="dcterms:W3CDTF">2020-04-23T11:49:17Z</dcterms:modified>
</cp:coreProperties>
</file>